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8" r:id="rId3"/>
    <p:sldId id="259" r:id="rId4"/>
    <p:sldId id="260" r:id="rId5"/>
    <p:sldId id="263"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microsoft.com/office/2016/11/relationships/changesInfo" Target="changesInfos/changesInfo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Perez Quintero" userId="S::juan.perez.2019@upb.edu.co::6302dff5-013c-4b81-87bf-d0fe7fc92a9c" providerId="AD" clId="Web-{328F090B-6F16-ACC9-3E6D-77E69D26488B}"/>
    <pc:docChg chg="modSld">
      <pc:chgData name="Juan Pablo Perez Quintero" userId="S::juan.perez.2019@upb.edu.co::6302dff5-013c-4b81-87bf-d0fe7fc92a9c" providerId="AD" clId="Web-{328F090B-6F16-ACC9-3E6D-77E69D26488B}" dt="2022-02-12T15:27:28.182" v="23" actId="20577"/>
      <pc:docMkLst>
        <pc:docMk/>
      </pc:docMkLst>
      <pc:sldChg chg="modSp">
        <pc:chgData name="Juan Pablo Perez Quintero" userId="S::juan.perez.2019@upb.edu.co::6302dff5-013c-4b81-87bf-d0fe7fc92a9c" providerId="AD" clId="Web-{328F090B-6F16-ACC9-3E6D-77E69D26488B}" dt="2022-02-12T14:58:03.563" v="19" actId="14100"/>
        <pc:sldMkLst>
          <pc:docMk/>
          <pc:sldMk cId="3232506500" sldId="260"/>
        </pc:sldMkLst>
        <pc:spChg chg="mod">
          <ac:chgData name="Juan Pablo Perez Quintero" userId="S::juan.perez.2019@upb.edu.co::6302dff5-013c-4b81-87bf-d0fe7fc92a9c" providerId="AD" clId="Web-{328F090B-6F16-ACC9-3E6D-77E69D26488B}" dt="2022-02-12T14:57:42.578" v="10" actId="1076"/>
          <ac:spMkLst>
            <pc:docMk/>
            <pc:sldMk cId="3232506500" sldId="260"/>
            <ac:spMk id="2" creationId="{1C3DFF89-C556-480B-8069-618924FDABB3}"/>
          </ac:spMkLst>
        </pc:spChg>
        <pc:picChg chg="mod">
          <ac:chgData name="Juan Pablo Perez Quintero" userId="S::juan.perez.2019@upb.edu.co::6302dff5-013c-4b81-87bf-d0fe7fc92a9c" providerId="AD" clId="Web-{328F090B-6F16-ACC9-3E6D-77E69D26488B}" dt="2022-02-12T14:58:03.563" v="19" actId="14100"/>
          <ac:picMkLst>
            <pc:docMk/>
            <pc:sldMk cId="3232506500" sldId="260"/>
            <ac:picMk id="7" creationId="{492CE738-577F-43F7-8697-B57D8BC7BB1A}"/>
          </ac:picMkLst>
        </pc:picChg>
        <pc:picChg chg="mod">
          <ac:chgData name="Juan Pablo Perez Quintero" userId="S::juan.perez.2019@upb.edu.co::6302dff5-013c-4b81-87bf-d0fe7fc92a9c" providerId="AD" clId="Web-{328F090B-6F16-ACC9-3E6D-77E69D26488B}" dt="2022-02-12T14:57:32.140" v="4" actId="1076"/>
          <ac:picMkLst>
            <pc:docMk/>
            <pc:sldMk cId="3232506500" sldId="260"/>
            <ac:picMk id="13" creationId="{3874CAD8-6669-4839-A1A4-C5AA4C099BF8}"/>
          </ac:picMkLst>
        </pc:picChg>
        <pc:picChg chg="mod">
          <ac:chgData name="Juan Pablo Perez Quintero" userId="S::juan.perez.2019@upb.edu.co::6302dff5-013c-4b81-87bf-d0fe7fc92a9c" providerId="AD" clId="Web-{328F090B-6F16-ACC9-3E6D-77E69D26488B}" dt="2022-02-12T14:57:33.171" v="5" actId="1076"/>
          <ac:picMkLst>
            <pc:docMk/>
            <pc:sldMk cId="3232506500" sldId="260"/>
            <ac:picMk id="15" creationId="{5B544882-FC67-4A3C-9462-594C668641EA}"/>
          </ac:picMkLst>
        </pc:picChg>
        <pc:picChg chg="mod">
          <ac:chgData name="Juan Pablo Perez Quintero" userId="S::juan.perez.2019@upb.edu.co::6302dff5-013c-4b81-87bf-d0fe7fc92a9c" providerId="AD" clId="Web-{328F090B-6F16-ACC9-3E6D-77E69D26488B}" dt="2022-02-12T14:57:48.859" v="16" actId="1076"/>
          <ac:picMkLst>
            <pc:docMk/>
            <pc:sldMk cId="3232506500" sldId="260"/>
            <ac:picMk id="19" creationId="{5F37699F-F602-4DEF-B310-98F9605CF1AA}"/>
          </ac:picMkLst>
        </pc:picChg>
      </pc:sldChg>
      <pc:sldChg chg="modSp">
        <pc:chgData name="Juan Pablo Perez Quintero" userId="S::juan.perez.2019@upb.edu.co::6302dff5-013c-4b81-87bf-d0fe7fc92a9c" providerId="AD" clId="Web-{328F090B-6F16-ACC9-3E6D-77E69D26488B}" dt="2022-02-12T15:27:28.182" v="23" actId="20577"/>
        <pc:sldMkLst>
          <pc:docMk/>
          <pc:sldMk cId="1150905057" sldId="261"/>
        </pc:sldMkLst>
        <pc:spChg chg="mod">
          <ac:chgData name="Juan Pablo Perez Quintero" userId="S::juan.perez.2019@upb.edu.co::6302dff5-013c-4b81-87bf-d0fe7fc92a9c" providerId="AD" clId="Web-{328F090B-6F16-ACC9-3E6D-77E69D26488B}" dt="2022-02-12T15:27:28.182" v="23" actId="20577"/>
          <ac:spMkLst>
            <pc:docMk/>
            <pc:sldMk cId="1150905057" sldId="261"/>
            <ac:spMk id="5" creationId="{4712CAD6-BAB0-4319-9F5D-4432156C3FB1}"/>
          </ac:spMkLst>
        </pc:spChg>
      </pc:sldChg>
    </pc:docChg>
  </pc:docChgLst>
  <pc:docChgLst>
    <pc:chgData name="Gabriela Sofia Lara Moreno" userId="b541bcbf-f089-4d0e-b97d-6b4852ef0f0c" providerId="ADAL" clId="{FC4E9E55-ADF8-4C4A-9DE8-CE6CF41BCCF9}"/>
    <pc:docChg chg="undo custSel modSld">
      <pc:chgData name="Gabriela Sofia Lara Moreno" userId="b541bcbf-f089-4d0e-b97d-6b4852ef0f0c" providerId="ADAL" clId="{FC4E9E55-ADF8-4C4A-9DE8-CE6CF41BCCF9}" dt="2022-02-12T16:05:23.374" v="350" actId="20577"/>
      <pc:docMkLst>
        <pc:docMk/>
      </pc:docMkLst>
      <pc:sldChg chg="addSp delSp modSp mod">
        <pc:chgData name="Gabriela Sofia Lara Moreno" userId="b541bcbf-f089-4d0e-b97d-6b4852ef0f0c" providerId="ADAL" clId="{FC4E9E55-ADF8-4C4A-9DE8-CE6CF41BCCF9}" dt="2022-02-12T15:45:25.184" v="275" actId="1076"/>
        <pc:sldMkLst>
          <pc:docMk/>
          <pc:sldMk cId="109857222" sldId="256"/>
        </pc:sldMkLst>
        <pc:spChg chg="mod">
          <ac:chgData name="Gabriela Sofia Lara Moreno" userId="b541bcbf-f089-4d0e-b97d-6b4852ef0f0c" providerId="ADAL" clId="{FC4E9E55-ADF8-4C4A-9DE8-CE6CF41BCCF9}" dt="2022-02-12T15:03:57.420" v="134" actId="2711"/>
          <ac:spMkLst>
            <pc:docMk/>
            <pc:sldMk cId="109857222" sldId="256"/>
            <ac:spMk id="2" creationId="{00000000-0000-0000-0000-000000000000}"/>
          </ac:spMkLst>
        </pc:spChg>
        <pc:spChg chg="add del mod">
          <ac:chgData name="Gabriela Sofia Lara Moreno" userId="b541bcbf-f089-4d0e-b97d-6b4852ef0f0c" providerId="ADAL" clId="{FC4E9E55-ADF8-4C4A-9DE8-CE6CF41BCCF9}" dt="2022-02-12T15:44:35.779" v="265" actId="478"/>
          <ac:spMkLst>
            <pc:docMk/>
            <pc:sldMk cId="109857222" sldId="256"/>
            <ac:spMk id="7" creationId="{96979FF0-0276-462F-B62F-C44BD8045198}"/>
          </ac:spMkLst>
        </pc:spChg>
        <pc:spChg chg="add del mod">
          <ac:chgData name="Gabriela Sofia Lara Moreno" userId="b541bcbf-f089-4d0e-b97d-6b4852ef0f0c" providerId="ADAL" clId="{FC4E9E55-ADF8-4C4A-9DE8-CE6CF41BCCF9}" dt="2022-02-12T15:44:42.252" v="268" actId="21"/>
          <ac:spMkLst>
            <pc:docMk/>
            <pc:sldMk cId="109857222" sldId="256"/>
            <ac:spMk id="10" creationId="{2BB46737-F518-44A1-837F-C5C949D83B77}"/>
          </ac:spMkLst>
        </pc:spChg>
        <pc:spChg chg="add mod">
          <ac:chgData name="Gabriela Sofia Lara Moreno" userId="b541bcbf-f089-4d0e-b97d-6b4852ef0f0c" providerId="ADAL" clId="{FC4E9E55-ADF8-4C4A-9DE8-CE6CF41BCCF9}" dt="2022-02-12T15:45:25.184" v="275" actId="1076"/>
          <ac:spMkLst>
            <pc:docMk/>
            <pc:sldMk cId="109857222" sldId="256"/>
            <ac:spMk id="322" creationId="{397B3056-9993-47F3-966A-9E12EA1C49D4}"/>
          </ac:spMkLst>
        </pc:spChg>
        <pc:picChg chg="del">
          <ac:chgData name="Gabriela Sofia Lara Moreno" userId="b541bcbf-f089-4d0e-b97d-6b4852ef0f0c" providerId="ADAL" clId="{FC4E9E55-ADF8-4C4A-9DE8-CE6CF41BCCF9}" dt="2022-02-12T15:00:58.564" v="129" actId="21"/>
          <ac:picMkLst>
            <pc:docMk/>
            <pc:sldMk cId="109857222" sldId="256"/>
            <ac:picMk id="4" creationId="{F6877AD4-8A50-45FB-B60D-640080704A86}"/>
          </ac:picMkLst>
        </pc:picChg>
        <pc:picChg chg="add del mod ord">
          <ac:chgData name="Gabriela Sofia Lara Moreno" userId="b541bcbf-f089-4d0e-b97d-6b4852ef0f0c" providerId="ADAL" clId="{FC4E9E55-ADF8-4C4A-9DE8-CE6CF41BCCF9}" dt="2022-02-12T15:05:34.646" v="142" actId="478"/>
          <ac:picMkLst>
            <pc:docMk/>
            <pc:sldMk cId="109857222" sldId="256"/>
            <ac:picMk id="6" creationId="{C383AE4D-5CAF-4B57-8189-98918E141B7F}"/>
          </ac:picMkLst>
        </pc:picChg>
      </pc:sldChg>
      <pc:sldChg chg="addSp modSp mod">
        <pc:chgData name="Gabriela Sofia Lara Moreno" userId="b541bcbf-f089-4d0e-b97d-6b4852ef0f0c" providerId="ADAL" clId="{FC4E9E55-ADF8-4C4A-9DE8-CE6CF41BCCF9}" dt="2022-02-12T16:05:23.374" v="350" actId="20577"/>
        <pc:sldMkLst>
          <pc:docMk/>
          <pc:sldMk cId="3831347982" sldId="258"/>
        </pc:sldMkLst>
        <pc:spChg chg="mod">
          <ac:chgData name="Gabriela Sofia Lara Moreno" userId="b541bcbf-f089-4d0e-b97d-6b4852ef0f0c" providerId="ADAL" clId="{FC4E9E55-ADF8-4C4A-9DE8-CE6CF41BCCF9}" dt="2022-02-12T16:05:23.374" v="350" actId="20577"/>
          <ac:spMkLst>
            <pc:docMk/>
            <pc:sldMk cId="3831347982" sldId="258"/>
            <ac:spMk id="2" creationId="{2E4524F8-566B-46CC-8D0E-8CBF4525C6B6}"/>
          </ac:spMkLst>
        </pc:spChg>
        <pc:spChg chg="add mod">
          <ac:chgData name="Gabriela Sofia Lara Moreno" userId="b541bcbf-f089-4d0e-b97d-6b4852ef0f0c" providerId="ADAL" clId="{FC4E9E55-ADF8-4C4A-9DE8-CE6CF41BCCF9}" dt="2022-02-12T15:46:43.072" v="285"/>
          <ac:spMkLst>
            <pc:docMk/>
            <pc:sldMk cId="3831347982" sldId="258"/>
            <ac:spMk id="357" creationId="{E15F3B47-AFCC-46E3-B1C0-350E81ACA48F}"/>
          </ac:spMkLst>
        </pc:spChg>
        <pc:picChg chg="mod">
          <ac:chgData name="Gabriela Sofia Lara Moreno" userId="b541bcbf-f089-4d0e-b97d-6b4852ef0f0c" providerId="ADAL" clId="{FC4E9E55-ADF8-4C4A-9DE8-CE6CF41BCCF9}" dt="2022-02-12T15:25:09.730" v="235" actId="1037"/>
          <ac:picMkLst>
            <pc:docMk/>
            <pc:sldMk cId="3831347982" sldId="258"/>
            <ac:picMk id="7" creationId="{6096034D-4A7F-44F8-B4AE-1108BE4784D4}"/>
          </ac:picMkLst>
        </pc:picChg>
      </pc:sldChg>
      <pc:sldChg chg="addSp delSp modSp mod">
        <pc:chgData name="Gabriela Sofia Lara Moreno" userId="b541bcbf-f089-4d0e-b97d-6b4852ef0f0c" providerId="ADAL" clId="{FC4E9E55-ADF8-4C4A-9DE8-CE6CF41BCCF9}" dt="2022-02-12T15:46:30.499" v="280" actId="29295"/>
        <pc:sldMkLst>
          <pc:docMk/>
          <pc:sldMk cId="4227322042" sldId="259"/>
        </pc:sldMkLst>
        <pc:spChg chg="mod">
          <ac:chgData name="Gabriela Sofia Lara Moreno" userId="b541bcbf-f089-4d0e-b97d-6b4852ef0f0c" providerId="ADAL" clId="{FC4E9E55-ADF8-4C4A-9DE8-CE6CF41BCCF9}" dt="2022-02-12T15:16:16.244" v="218" actId="1076"/>
          <ac:spMkLst>
            <pc:docMk/>
            <pc:sldMk cId="4227322042" sldId="259"/>
            <ac:spMk id="2" creationId="{394705C3-C9B6-4667-B613-AB469DD9B576}"/>
          </ac:spMkLst>
        </pc:spChg>
        <pc:spChg chg="add del mod">
          <ac:chgData name="Gabriela Sofia Lara Moreno" userId="b541bcbf-f089-4d0e-b97d-6b4852ef0f0c" providerId="ADAL" clId="{FC4E9E55-ADF8-4C4A-9DE8-CE6CF41BCCF9}" dt="2022-02-12T15:45:02.737" v="271" actId="21"/>
          <ac:spMkLst>
            <pc:docMk/>
            <pc:sldMk cId="4227322042" sldId="259"/>
            <ac:spMk id="66" creationId="{A4A86BB9-454A-4C15-9B85-CB4ABD1A4C4B}"/>
          </ac:spMkLst>
        </pc:spChg>
        <pc:spChg chg="add mod">
          <ac:chgData name="Gabriela Sofia Lara Moreno" userId="b541bcbf-f089-4d0e-b97d-6b4852ef0f0c" providerId="ADAL" clId="{FC4E9E55-ADF8-4C4A-9DE8-CE6CF41BCCF9}" dt="2022-02-12T15:46:30.499" v="280" actId="29295"/>
          <ac:spMkLst>
            <pc:docMk/>
            <pc:sldMk cId="4227322042" sldId="259"/>
            <ac:spMk id="68" creationId="{6BED8248-5EED-407E-B328-2B45022123AC}"/>
          </ac:spMkLst>
        </pc:spChg>
        <pc:picChg chg="add mod ord">
          <ac:chgData name="Gabriela Sofia Lara Moreno" userId="b541bcbf-f089-4d0e-b97d-6b4852ef0f0c" providerId="ADAL" clId="{FC4E9E55-ADF8-4C4A-9DE8-CE6CF41BCCF9}" dt="2022-02-12T15:23:01.251" v="229" actId="339"/>
          <ac:picMkLst>
            <pc:docMk/>
            <pc:sldMk cId="4227322042" sldId="259"/>
            <ac:picMk id="3" creationId="{A1E303DA-1F9B-43D9-A5CD-011ED39D1535}"/>
          </ac:picMkLst>
        </pc:picChg>
        <pc:picChg chg="del mod">
          <ac:chgData name="Gabriela Sofia Lara Moreno" userId="b541bcbf-f089-4d0e-b97d-6b4852ef0f0c" providerId="ADAL" clId="{FC4E9E55-ADF8-4C4A-9DE8-CE6CF41BCCF9}" dt="2022-02-12T15:24:03.347" v="231" actId="478"/>
          <ac:picMkLst>
            <pc:docMk/>
            <pc:sldMk cId="4227322042" sldId="259"/>
            <ac:picMk id="4" creationId="{15C42BC4-7274-439D-B190-D86674AE8C7A}"/>
          </ac:picMkLst>
        </pc:picChg>
        <pc:picChg chg="add mod modCrop">
          <ac:chgData name="Gabriela Sofia Lara Moreno" userId="b541bcbf-f089-4d0e-b97d-6b4852ef0f0c" providerId="ADAL" clId="{FC4E9E55-ADF8-4C4A-9DE8-CE6CF41BCCF9}" dt="2022-02-12T14:54:04.825" v="55" actId="1076"/>
          <ac:picMkLst>
            <pc:docMk/>
            <pc:sldMk cId="4227322042" sldId="259"/>
            <ac:picMk id="5" creationId="{769E5D95-7EAA-41E3-BFD9-D709AD140A01}"/>
          </ac:picMkLst>
        </pc:picChg>
        <pc:picChg chg="add mod ord">
          <ac:chgData name="Gabriela Sofia Lara Moreno" userId="b541bcbf-f089-4d0e-b97d-6b4852ef0f0c" providerId="ADAL" clId="{FC4E9E55-ADF8-4C4A-9DE8-CE6CF41BCCF9}" dt="2022-02-12T15:22:55.090" v="228" actId="339"/>
          <ac:picMkLst>
            <pc:docMk/>
            <pc:sldMk cId="4227322042" sldId="259"/>
            <ac:picMk id="67" creationId="{43534D99-7A6B-4772-8230-B6E4A98A7CF5}"/>
          </ac:picMkLst>
        </pc:picChg>
        <pc:picChg chg="add mod">
          <ac:chgData name="Gabriela Sofia Lara Moreno" userId="b541bcbf-f089-4d0e-b97d-6b4852ef0f0c" providerId="ADAL" clId="{FC4E9E55-ADF8-4C4A-9DE8-CE6CF41BCCF9}" dt="2022-02-12T15:17:07.756" v="223" actId="1076"/>
          <ac:picMkLst>
            <pc:docMk/>
            <pc:sldMk cId="4227322042" sldId="259"/>
            <ac:picMk id="337" creationId="{0757AAB7-3A45-4D4C-A17A-594193613E97}"/>
          </ac:picMkLst>
        </pc:picChg>
        <pc:picChg chg="add mod">
          <ac:chgData name="Gabriela Sofia Lara Moreno" userId="b541bcbf-f089-4d0e-b97d-6b4852ef0f0c" providerId="ADAL" clId="{FC4E9E55-ADF8-4C4A-9DE8-CE6CF41BCCF9}" dt="2022-02-12T14:58:02.468" v="106"/>
          <ac:picMkLst>
            <pc:docMk/>
            <pc:sldMk cId="4227322042" sldId="259"/>
            <ac:picMk id="338" creationId="{D5A5250B-C163-40B7-B209-2D8AE8168A6B}"/>
          </ac:picMkLst>
        </pc:picChg>
        <pc:picChg chg="add mod">
          <ac:chgData name="Gabriela Sofia Lara Moreno" userId="b541bcbf-f089-4d0e-b97d-6b4852ef0f0c" providerId="ADAL" clId="{FC4E9E55-ADF8-4C4A-9DE8-CE6CF41BCCF9}" dt="2022-02-12T15:24:15.066" v="234" actId="14100"/>
          <ac:picMkLst>
            <pc:docMk/>
            <pc:sldMk cId="4227322042" sldId="259"/>
            <ac:picMk id="1026" creationId="{386A33D0-CC66-4DB7-BF6F-E43AC2DB91F6}"/>
          </ac:picMkLst>
        </pc:picChg>
      </pc:sldChg>
      <pc:sldChg chg="addSp delSp modSp mod delAnim">
        <pc:chgData name="Gabriela Sofia Lara Moreno" userId="b541bcbf-f089-4d0e-b97d-6b4852ef0f0c" providerId="ADAL" clId="{FC4E9E55-ADF8-4C4A-9DE8-CE6CF41BCCF9}" dt="2022-02-12T15:58:08.998" v="335" actId="1036"/>
        <pc:sldMkLst>
          <pc:docMk/>
          <pc:sldMk cId="3232506500" sldId="260"/>
        </pc:sldMkLst>
        <pc:spChg chg="mod">
          <ac:chgData name="Gabriela Sofia Lara Moreno" userId="b541bcbf-f089-4d0e-b97d-6b4852ef0f0c" providerId="ADAL" clId="{FC4E9E55-ADF8-4C4A-9DE8-CE6CF41BCCF9}" dt="2022-02-12T15:06:15.691" v="146" actId="403"/>
          <ac:spMkLst>
            <pc:docMk/>
            <pc:sldMk cId="3232506500" sldId="260"/>
            <ac:spMk id="2" creationId="{1C3DFF89-C556-480B-8069-618924FDABB3}"/>
          </ac:spMkLst>
        </pc:spChg>
        <pc:spChg chg="del">
          <ac:chgData name="Gabriela Sofia Lara Moreno" userId="b541bcbf-f089-4d0e-b97d-6b4852ef0f0c" providerId="ADAL" clId="{FC4E9E55-ADF8-4C4A-9DE8-CE6CF41BCCF9}" dt="2022-02-12T14:36:28.589" v="0" actId="931"/>
          <ac:spMkLst>
            <pc:docMk/>
            <pc:sldMk cId="3232506500" sldId="260"/>
            <ac:spMk id="3" creationId="{BB40818F-06AC-4151-9EBA-578C3D804F60}"/>
          </ac:spMkLst>
        </pc:spChg>
        <pc:spChg chg="add mod">
          <ac:chgData name="Gabriela Sofia Lara Moreno" userId="b541bcbf-f089-4d0e-b97d-6b4852ef0f0c" providerId="ADAL" clId="{FC4E9E55-ADF8-4C4A-9DE8-CE6CF41BCCF9}" dt="2022-02-12T15:46:33.304" v="281"/>
          <ac:spMkLst>
            <pc:docMk/>
            <pc:sldMk cId="3232506500" sldId="260"/>
            <ac:spMk id="5" creationId="{CBA262CB-513A-423B-B30F-F4E4453FEC7B}"/>
          </ac:spMkLst>
        </pc:spChg>
        <pc:spChg chg="add del mod">
          <ac:chgData name="Gabriela Sofia Lara Moreno" userId="b541bcbf-f089-4d0e-b97d-6b4852ef0f0c" providerId="ADAL" clId="{FC4E9E55-ADF8-4C4A-9DE8-CE6CF41BCCF9}" dt="2022-02-12T14:38:37.585" v="10" actId="478"/>
          <ac:spMkLst>
            <pc:docMk/>
            <pc:sldMk cId="3232506500" sldId="260"/>
            <ac:spMk id="11" creationId="{C4B93F31-457E-45F4-ADE1-AF43B3CAB8E8}"/>
          </ac:spMkLst>
        </pc:spChg>
        <pc:spChg chg="add del mod ord">
          <ac:chgData name="Gabriela Sofia Lara Moreno" userId="b541bcbf-f089-4d0e-b97d-6b4852ef0f0c" providerId="ADAL" clId="{FC4E9E55-ADF8-4C4A-9DE8-CE6CF41BCCF9}" dt="2022-02-12T15:00:09.362" v="128" actId="478"/>
          <ac:spMkLst>
            <pc:docMk/>
            <pc:sldMk cId="3232506500" sldId="260"/>
            <ac:spMk id="20" creationId="{EE49C629-B257-48B7-B50F-34C02718BAEC}"/>
          </ac:spMkLst>
        </pc:spChg>
        <pc:picChg chg="add mod">
          <ac:chgData name="Gabriela Sofia Lara Moreno" userId="b541bcbf-f089-4d0e-b97d-6b4852ef0f0c" providerId="ADAL" clId="{FC4E9E55-ADF8-4C4A-9DE8-CE6CF41BCCF9}" dt="2022-02-12T15:58:08.998" v="335" actId="1036"/>
          <ac:picMkLst>
            <pc:docMk/>
            <pc:sldMk cId="3232506500" sldId="260"/>
            <ac:picMk id="4" creationId="{5A385DBC-5662-422C-9166-199C9C62EB8D}"/>
          </ac:picMkLst>
        </pc:picChg>
        <pc:picChg chg="del">
          <ac:chgData name="Gabriela Sofia Lara Moreno" userId="b541bcbf-f089-4d0e-b97d-6b4852ef0f0c" providerId="ADAL" clId="{FC4E9E55-ADF8-4C4A-9DE8-CE6CF41BCCF9}" dt="2022-02-12T14:55:50.817" v="56" actId="478"/>
          <ac:picMkLst>
            <pc:docMk/>
            <pc:sldMk cId="3232506500" sldId="260"/>
            <ac:picMk id="4" creationId="{8E22EDD3-983B-4CD2-AFC9-80A7B4AF0519}"/>
          </ac:picMkLst>
        </pc:picChg>
        <pc:picChg chg="add del mod">
          <ac:chgData name="Gabriela Sofia Lara Moreno" userId="b541bcbf-f089-4d0e-b97d-6b4852ef0f0c" providerId="ADAL" clId="{FC4E9E55-ADF8-4C4A-9DE8-CE6CF41BCCF9}" dt="2022-02-12T14:38:34.661" v="9" actId="21"/>
          <ac:picMkLst>
            <pc:docMk/>
            <pc:sldMk cId="3232506500" sldId="260"/>
            <ac:picMk id="5" creationId="{9B86DB97-79F6-4E89-A8C8-30779C909AB6}"/>
          </ac:picMkLst>
        </pc:picChg>
        <pc:picChg chg="add del mod">
          <ac:chgData name="Gabriela Sofia Lara Moreno" userId="b541bcbf-f089-4d0e-b97d-6b4852ef0f0c" providerId="ADAL" clId="{FC4E9E55-ADF8-4C4A-9DE8-CE6CF41BCCF9}" dt="2022-02-12T15:54:54.406" v="316" actId="478"/>
          <ac:picMkLst>
            <pc:docMk/>
            <pc:sldMk cId="3232506500" sldId="260"/>
            <ac:picMk id="7" creationId="{492CE738-577F-43F7-8697-B57D8BC7BB1A}"/>
          </ac:picMkLst>
        </pc:picChg>
        <pc:picChg chg="add del mod modCrop">
          <ac:chgData name="Gabriela Sofia Lara Moreno" userId="b541bcbf-f089-4d0e-b97d-6b4852ef0f0c" providerId="ADAL" clId="{FC4E9E55-ADF8-4C4A-9DE8-CE6CF41BCCF9}" dt="2022-02-12T15:56:13.560" v="326" actId="478"/>
          <ac:picMkLst>
            <pc:docMk/>
            <pc:sldMk cId="3232506500" sldId="260"/>
            <ac:picMk id="8" creationId="{E863ABE2-5291-4917-8027-50D6B556F99D}"/>
          </ac:picMkLst>
        </pc:picChg>
        <pc:picChg chg="add mod modCrop">
          <ac:chgData name="Gabriela Sofia Lara Moreno" userId="b541bcbf-f089-4d0e-b97d-6b4852ef0f0c" providerId="ADAL" clId="{FC4E9E55-ADF8-4C4A-9DE8-CE6CF41BCCF9}" dt="2022-02-12T14:39:11.766" v="41" actId="1036"/>
          <ac:picMkLst>
            <pc:docMk/>
            <pc:sldMk cId="3232506500" sldId="260"/>
            <ac:picMk id="9" creationId="{9B1677B5-33D3-477B-9C08-CBE1D55A9311}"/>
          </ac:picMkLst>
        </pc:picChg>
        <pc:picChg chg="add mod modCrop">
          <ac:chgData name="Gabriela Sofia Lara Moreno" userId="b541bcbf-f089-4d0e-b97d-6b4852ef0f0c" providerId="ADAL" clId="{FC4E9E55-ADF8-4C4A-9DE8-CE6CF41BCCF9}" dt="2022-02-12T15:58:04.079" v="332" actId="1076"/>
          <ac:picMkLst>
            <pc:docMk/>
            <pc:sldMk cId="3232506500" sldId="260"/>
            <ac:picMk id="10" creationId="{FAF0DFED-F853-467D-A906-A037C617D2C1}"/>
          </ac:picMkLst>
        </pc:picChg>
        <pc:picChg chg="add del mod">
          <ac:chgData name="Gabriela Sofia Lara Moreno" userId="b541bcbf-f089-4d0e-b97d-6b4852ef0f0c" providerId="ADAL" clId="{FC4E9E55-ADF8-4C4A-9DE8-CE6CF41BCCF9}" dt="2022-02-12T14:57:37.122" v="105" actId="21"/>
          <ac:picMkLst>
            <pc:docMk/>
            <pc:sldMk cId="3232506500" sldId="260"/>
            <ac:picMk id="13" creationId="{3874CAD8-6669-4839-A1A4-C5AA4C099BF8}"/>
          </ac:picMkLst>
        </pc:picChg>
        <pc:picChg chg="add del mod">
          <ac:chgData name="Gabriela Sofia Lara Moreno" userId="b541bcbf-f089-4d0e-b97d-6b4852ef0f0c" providerId="ADAL" clId="{FC4E9E55-ADF8-4C4A-9DE8-CE6CF41BCCF9}" dt="2022-02-12T14:57:37.122" v="105" actId="21"/>
          <ac:picMkLst>
            <pc:docMk/>
            <pc:sldMk cId="3232506500" sldId="260"/>
            <ac:picMk id="15" creationId="{5B544882-FC67-4A3C-9462-594C668641EA}"/>
          </ac:picMkLst>
        </pc:picChg>
        <pc:picChg chg="add del mod modCrop">
          <ac:chgData name="Gabriela Sofia Lara Moreno" userId="b541bcbf-f089-4d0e-b97d-6b4852ef0f0c" providerId="ADAL" clId="{FC4E9E55-ADF8-4C4A-9DE8-CE6CF41BCCF9}" dt="2022-02-12T14:57:05.023" v="96" actId="22"/>
          <ac:picMkLst>
            <pc:docMk/>
            <pc:sldMk cId="3232506500" sldId="260"/>
            <ac:picMk id="17" creationId="{39BA5402-2072-48B0-BEC5-80B1CC12AAAC}"/>
          </ac:picMkLst>
        </pc:picChg>
        <pc:picChg chg="add del mod modCrop">
          <ac:chgData name="Gabriela Sofia Lara Moreno" userId="b541bcbf-f089-4d0e-b97d-6b4852ef0f0c" providerId="ADAL" clId="{FC4E9E55-ADF8-4C4A-9DE8-CE6CF41BCCF9}" dt="2022-02-12T15:54:53.543" v="315" actId="478"/>
          <ac:picMkLst>
            <pc:docMk/>
            <pc:sldMk cId="3232506500" sldId="260"/>
            <ac:picMk id="19" creationId="{5F37699F-F602-4DEF-B310-98F9605CF1AA}"/>
          </ac:picMkLst>
        </pc:picChg>
      </pc:sldChg>
      <pc:sldChg chg="addSp delSp modSp mod">
        <pc:chgData name="Gabriela Sofia Lara Moreno" userId="b541bcbf-f089-4d0e-b97d-6b4852ef0f0c" providerId="ADAL" clId="{FC4E9E55-ADF8-4C4A-9DE8-CE6CF41BCCF9}" dt="2022-02-12T16:01:02.144" v="348" actId="478"/>
        <pc:sldMkLst>
          <pc:docMk/>
          <pc:sldMk cId="1150905057" sldId="261"/>
        </pc:sldMkLst>
        <pc:spChg chg="mod">
          <ac:chgData name="Gabriela Sofia Lara Moreno" userId="b541bcbf-f089-4d0e-b97d-6b4852ef0f0c" providerId="ADAL" clId="{FC4E9E55-ADF8-4C4A-9DE8-CE6CF41BCCF9}" dt="2022-02-12T15:06:20.209" v="147" actId="403"/>
          <ac:spMkLst>
            <pc:docMk/>
            <pc:sldMk cId="1150905057" sldId="261"/>
            <ac:spMk id="2" creationId="{38E2B10B-62AB-4176-847D-CF8F4AA839E5}"/>
          </ac:spMkLst>
        </pc:spChg>
        <pc:spChg chg="del">
          <ac:chgData name="Gabriela Sofia Lara Moreno" userId="b541bcbf-f089-4d0e-b97d-6b4852ef0f0c" providerId="ADAL" clId="{FC4E9E55-ADF8-4C4A-9DE8-CE6CF41BCCF9}" dt="2022-02-12T14:38:59.150" v="19" actId="478"/>
          <ac:spMkLst>
            <pc:docMk/>
            <pc:sldMk cId="1150905057" sldId="261"/>
            <ac:spMk id="3" creationId="{02B9BA6F-1ECA-4EC6-85C7-52BFDBAFF8B1}"/>
          </ac:spMkLst>
        </pc:spChg>
        <pc:spChg chg="add mod">
          <ac:chgData name="Gabriela Sofia Lara Moreno" userId="b541bcbf-f089-4d0e-b97d-6b4852ef0f0c" providerId="ADAL" clId="{FC4E9E55-ADF8-4C4A-9DE8-CE6CF41BCCF9}" dt="2022-02-12T15:46:36.778" v="283"/>
          <ac:spMkLst>
            <pc:docMk/>
            <pc:sldMk cId="1150905057" sldId="261"/>
            <ac:spMk id="67" creationId="{D666D427-FFAF-4D50-8B5C-44B543A46C52}"/>
          </ac:spMkLst>
        </pc:spChg>
        <pc:spChg chg="add del mod">
          <ac:chgData name="Gabriela Sofia Lara Moreno" userId="b541bcbf-f089-4d0e-b97d-6b4852ef0f0c" providerId="ADAL" clId="{FC4E9E55-ADF8-4C4A-9DE8-CE6CF41BCCF9}" dt="2022-02-12T16:01:02.144" v="348" actId="478"/>
          <ac:spMkLst>
            <pc:docMk/>
            <pc:sldMk cId="1150905057" sldId="261"/>
            <ac:spMk id="69" creationId="{DFF773B5-7262-4F84-A931-1CCAB7DC0609}"/>
          </ac:spMkLst>
        </pc:spChg>
        <pc:picChg chg="add del mod">
          <ac:chgData name="Gabriela Sofia Lara Moreno" userId="b541bcbf-f089-4d0e-b97d-6b4852ef0f0c" providerId="ADAL" clId="{FC4E9E55-ADF8-4C4A-9DE8-CE6CF41BCCF9}" dt="2022-02-12T16:00:56.179" v="346" actId="478"/>
          <ac:picMkLst>
            <pc:docMk/>
            <pc:sldMk cId="1150905057" sldId="261"/>
            <ac:picMk id="4" creationId="{01B77274-326C-42DB-A4E5-9297D16DF4ED}"/>
          </ac:picMkLst>
        </pc:picChg>
        <pc:picChg chg="add mod ord modCrop">
          <ac:chgData name="Gabriela Sofia Lara Moreno" userId="b541bcbf-f089-4d0e-b97d-6b4852ef0f0c" providerId="ADAL" clId="{FC4E9E55-ADF8-4C4A-9DE8-CE6CF41BCCF9}" dt="2022-02-12T16:00:59.798" v="347" actId="166"/>
          <ac:picMkLst>
            <pc:docMk/>
            <pc:sldMk cId="1150905057" sldId="261"/>
            <ac:picMk id="7" creationId="{049D973B-1C41-45B0-994C-1C8BB831AD41}"/>
          </ac:picMkLst>
        </pc:picChg>
      </pc:sldChg>
      <pc:sldChg chg="addSp modSp mod">
        <pc:chgData name="Gabriela Sofia Lara Moreno" userId="b541bcbf-f089-4d0e-b97d-6b4852ef0f0c" providerId="ADAL" clId="{FC4E9E55-ADF8-4C4A-9DE8-CE6CF41BCCF9}" dt="2022-02-12T15:46:38.169" v="284"/>
        <pc:sldMkLst>
          <pc:docMk/>
          <pc:sldMk cId="2033267096" sldId="262"/>
        </pc:sldMkLst>
        <pc:spChg chg="mod">
          <ac:chgData name="Gabriela Sofia Lara Moreno" userId="b541bcbf-f089-4d0e-b97d-6b4852ef0f0c" providerId="ADAL" clId="{FC4E9E55-ADF8-4C4A-9DE8-CE6CF41BCCF9}" dt="2022-02-12T15:06:42.884" v="154" actId="1076"/>
          <ac:spMkLst>
            <pc:docMk/>
            <pc:sldMk cId="2033267096" sldId="262"/>
            <ac:spMk id="2" creationId="{0CC50A62-FC3F-4ECE-89D0-FEB053793420}"/>
          </ac:spMkLst>
        </pc:spChg>
        <pc:spChg chg="add mod">
          <ac:chgData name="Gabriela Sofia Lara Moreno" userId="b541bcbf-f089-4d0e-b97d-6b4852ef0f0c" providerId="ADAL" clId="{FC4E9E55-ADF8-4C4A-9DE8-CE6CF41BCCF9}" dt="2022-02-12T15:46:38.169" v="284"/>
          <ac:spMkLst>
            <pc:docMk/>
            <pc:sldMk cId="2033267096" sldId="262"/>
            <ac:spMk id="66" creationId="{9E478211-1897-4E88-879A-A17A36341228}"/>
          </ac:spMkLst>
        </pc:spChg>
      </pc:sldChg>
      <pc:sldChg chg="addSp delSp modSp mod">
        <pc:chgData name="Gabriela Sofia Lara Moreno" userId="b541bcbf-f089-4d0e-b97d-6b4852ef0f0c" providerId="ADAL" clId="{FC4E9E55-ADF8-4C4A-9DE8-CE6CF41BCCF9}" dt="2022-02-12T15:46:35.191" v="282"/>
        <pc:sldMkLst>
          <pc:docMk/>
          <pc:sldMk cId="2290092865" sldId="263"/>
        </pc:sldMkLst>
        <pc:spChg chg="mod">
          <ac:chgData name="Gabriela Sofia Lara Moreno" userId="b541bcbf-f089-4d0e-b97d-6b4852ef0f0c" providerId="ADAL" clId="{FC4E9E55-ADF8-4C4A-9DE8-CE6CF41BCCF9}" dt="2022-02-12T15:06:55.578" v="159" actId="403"/>
          <ac:spMkLst>
            <pc:docMk/>
            <pc:sldMk cId="2290092865" sldId="263"/>
            <ac:spMk id="2" creationId="{D70E4EC6-3FB9-4734-83F8-41BE98DADC28}"/>
          </ac:spMkLst>
        </pc:spChg>
        <pc:spChg chg="add mod">
          <ac:chgData name="Gabriela Sofia Lara Moreno" userId="b541bcbf-f089-4d0e-b97d-6b4852ef0f0c" providerId="ADAL" clId="{FC4E9E55-ADF8-4C4A-9DE8-CE6CF41BCCF9}" dt="2022-02-12T15:46:35.191" v="282"/>
          <ac:spMkLst>
            <pc:docMk/>
            <pc:sldMk cId="2290092865" sldId="263"/>
            <ac:spMk id="182" creationId="{585DB350-8949-4ECE-A07C-FAF5C4EB3203}"/>
          </ac:spMkLst>
        </pc:spChg>
        <pc:picChg chg="add del mod">
          <ac:chgData name="Gabriela Sofia Lara Moreno" userId="b541bcbf-f089-4d0e-b97d-6b4852ef0f0c" providerId="ADAL" clId="{FC4E9E55-ADF8-4C4A-9DE8-CE6CF41BCCF9}" dt="2022-02-12T15:12:04.834" v="174" actId="478"/>
          <ac:picMkLst>
            <pc:docMk/>
            <pc:sldMk cId="2290092865" sldId="263"/>
            <ac:picMk id="6" creationId="{B6EF2379-BCAC-41EA-9AB2-6113BD8EB3D5}"/>
          </ac:picMkLst>
        </pc:picChg>
        <pc:picChg chg="add mod">
          <ac:chgData name="Gabriela Sofia Lara Moreno" userId="b541bcbf-f089-4d0e-b97d-6b4852ef0f0c" providerId="ADAL" clId="{FC4E9E55-ADF8-4C4A-9DE8-CE6CF41BCCF9}" dt="2022-02-12T15:13:13.073" v="187" actId="1076"/>
          <ac:picMkLst>
            <pc:docMk/>
            <pc:sldMk cId="2290092865" sldId="263"/>
            <ac:picMk id="8" creationId="{2E135270-6B4A-400C-A4EF-D2C254B96A49}"/>
          </ac:picMkLst>
        </pc:picChg>
        <pc:picChg chg="add del mod">
          <ac:chgData name="Gabriela Sofia Lara Moreno" userId="b541bcbf-f089-4d0e-b97d-6b4852ef0f0c" providerId="ADAL" clId="{FC4E9E55-ADF8-4C4A-9DE8-CE6CF41BCCF9}" dt="2022-02-12T15:12:35.975" v="179" actId="21"/>
          <ac:picMkLst>
            <pc:docMk/>
            <pc:sldMk cId="2290092865" sldId="263"/>
            <ac:picMk id="9" creationId="{CF2D5B40-88AC-41C3-9A0D-DB76FFB59CAA}"/>
          </ac:picMkLst>
        </pc:picChg>
        <pc:picChg chg="mod">
          <ac:chgData name="Gabriela Sofia Lara Moreno" userId="b541bcbf-f089-4d0e-b97d-6b4852ef0f0c" providerId="ADAL" clId="{FC4E9E55-ADF8-4C4A-9DE8-CE6CF41BCCF9}" dt="2022-02-12T15:27:41.332" v="248" actId="1076"/>
          <ac:picMkLst>
            <pc:docMk/>
            <pc:sldMk cId="2290092865" sldId="263"/>
            <ac:picMk id="10" creationId="{70CA0253-9BC7-49B4-9F75-7D21C6762EA0}"/>
          </ac:picMkLst>
        </pc:picChg>
        <pc:picChg chg="add mod">
          <ac:chgData name="Gabriela Sofia Lara Moreno" userId="b541bcbf-f089-4d0e-b97d-6b4852ef0f0c" providerId="ADAL" clId="{FC4E9E55-ADF8-4C4A-9DE8-CE6CF41BCCF9}" dt="2022-02-12T15:18:15.043" v="227" actId="1076"/>
          <ac:picMkLst>
            <pc:docMk/>
            <pc:sldMk cId="2290092865" sldId="263"/>
            <ac:picMk id="12" creationId="{545E0681-AC29-4AAF-9029-DB578D3853A0}"/>
          </ac:picMkLst>
        </pc:picChg>
        <pc:picChg chg="del">
          <ac:chgData name="Gabriela Sofia Lara Moreno" userId="b541bcbf-f089-4d0e-b97d-6b4852ef0f0c" providerId="ADAL" clId="{FC4E9E55-ADF8-4C4A-9DE8-CE6CF41BCCF9}" dt="2022-02-12T15:26:32.880" v="243" actId="478"/>
          <ac:picMkLst>
            <pc:docMk/>
            <pc:sldMk cId="2290092865" sldId="263"/>
            <ac:picMk id="13" creationId="{D5F6E6DF-53F9-4632-BF4D-8997B8C2E1E8}"/>
          </ac:picMkLst>
        </pc:picChg>
        <pc:picChg chg="mod">
          <ac:chgData name="Gabriela Sofia Lara Moreno" userId="b541bcbf-f089-4d0e-b97d-6b4852ef0f0c" providerId="ADAL" clId="{FC4E9E55-ADF8-4C4A-9DE8-CE6CF41BCCF9}" dt="2022-02-12T15:29:29.424" v="252" actId="1076"/>
          <ac:picMkLst>
            <pc:docMk/>
            <pc:sldMk cId="2290092865" sldId="263"/>
            <ac:picMk id="14" creationId="{B9382B76-5CD1-47BA-9C47-C0BB12E1EAD6}"/>
          </ac:picMkLst>
        </pc:picChg>
        <pc:picChg chg="add mod">
          <ac:chgData name="Gabriela Sofia Lara Moreno" userId="b541bcbf-f089-4d0e-b97d-6b4852ef0f0c" providerId="ADAL" clId="{FC4E9E55-ADF8-4C4A-9DE8-CE6CF41BCCF9}" dt="2022-02-12T15:26:50.556" v="247" actId="1076"/>
          <ac:picMkLst>
            <pc:docMk/>
            <pc:sldMk cId="2290092865" sldId="263"/>
            <ac:picMk id="2050" creationId="{5C9A755C-B1E1-48CB-994C-1B55976B4FD1}"/>
          </ac:picMkLst>
        </pc:picChg>
      </pc:sldChg>
    </pc:docChg>
  </pc:docChgLst>
  <pc:docChgLst>
    <pc:chgData name="Guest User" userId="S::urn:spo:anon#c0841c8fb78ffac54fb0ff1e8ba01635e13daca4b3de91d782a849496d9faa83::" providerId="AD" clId="Web-{00B67390-F1CB-6FB0-DC8D-14DAFF2FC488}"/>
    <pc:docChg chg="modSld">
      <pc:chgData name="Guest User" userId="S::urn:spo:anon#c0841c8fb78ffac54fb0ff1e8ba01635e13daca4b3de91d782a849496d9faa83::" providerId="AD" clId="Web-{00B67390-F1CB-6FB0-DC8D-14DAFF2FC488}" dt="2022-02-12T15:45:48.642" v="22" actId="1076"/>
      <pc:docMkLst>
        <pc:docMk/>
      </pc:docMkLst>
      <pc:sldChg chg="delSp modSp">
        <pc:chgData name="Guest User" userId="S::urn:spo:anon#c0841c8fb78ffac54fb0ff1e8ba01635e13daca4b3de91d782a849496d9faa83::" providerId="AD" clId="Web-{00B67390-F1CB-6FB0-DC8D-14DAFF2FC488}" dt="2022-02-12T15:45:48.642" v="22" actId="1076"/>
        <pc:sldMkLst>
          <pc:docMk/>
          <pc:sldMk cId="109857222" sldId="256"/>
        </pc:sldMkLst>
        <pc:spChg chg="mod">
          <ac:chgData name="Guest User" userId="S::urn:spo:anon#c0841c8fb78ffac54fb0ff1e8ba01635e13daca4b3de91d782a849496d9faa83::" providerId="AD" clId="Web-{00B67390-F1CB-6FB0-DC8D-14DAFF2FC488}" dt="2022-02-12T15:45:48.642" v="22" actId="1076"/>
          <ac:spMkLst>
            <pc:docMk/>
            <pc:sldMk cId="109857222" sldId="256"/>
            <ac:spMk id="322" creationId="{397B3056-9993-47F3-966A-9E12EA1C49D4}"/>
          </ac:spMkLst>
        </pc:spChg>
        <pc:picChg chg="del mod">
          <ac:chgData name="Guest User" userId="S::urn:spo:anon#c0841c8fb78ffac54fb0ff1e8ba01635e13daca4b3de91d782a849496d9faa83::" providerId="AD" clId="Web-{00B67390-F1CB-6FB0-DC8D-14DAFF2FC488}" dt="2022-02-12T15:45:30.376" v="16"/>
          <ac:picMkLst>
            <pc:docMk/>
            <pc:sldMk cId="109857222" sldId="256"/>
            <ac:picMk id="5" creationId="{63F34F44-2290-4091-8FC9-38581803071F}"/>
          </ac:picMkLst>
        </pc:picChg>
      </pc:sldChg>
      <pc:sldChg chg="delAnim modAnim">
        <pc:chgData name="Guest User" userId="S::urn:spo:anon#c0841c8fb78ffac54fb0ff1e8ba01635e13daca4b3de91d782a849496d9faa83::" providerId="AD" clId="Web-{00B67390-F1CB-6FB0-DC8D-14DAFF2FC488}" dt="2022-02-12T15:07:31.545" v="3"/>
        <pc:sldMkLst>
          <pc:docMk/>
          <pc:sldMk cId="3831347982" sldId="258"/>
        </pc:sldMkLst>
      </pc:sldChg>
      <pc:sldChg chg="delAnim modAnim">
        <pc:chgData name="Guest User" userId="S::urn:spo:anon#c0841c8fb78ffac54fb0ff1e8ba01635e13daca4b3de91d782a849496d9faa83::" providerId="AD" clId="Web-{00B67390-F1CB-6FB0-DC8D-14DAFF2FC488}" dt="2022-02-12T15:37:17.916" v="13"/>
        <pc:sldMkLst>
          <pc:docMk/>
          <pc:sldMk cId="4227322042" sldId="259"/>
        </pc:sldMkLst>
      </pc:sldChg>
      <pc:sldChg chg="modSp addAnim delAnim modAnim">
        <pc:chgData name="Guest User" userId="S::urn:spo:anon#c0841c8fb78ffac54fb0ff1e8ba01635e13daca4b3de91d782a849496d9faa83::" providerId="AD" clId="Web-{00B67390-F1CB-6FB0-DC8D-14DAFF2FC488}" dt="2022-02-12T15:36:49.226" v="12"/>
        <pc:sldMkLst>
          <pc:docMk/>
          <pc:sldMk cId="3232506500" sldId="260"/>
        </pc:sldMkLst>
        <pc:picChg chg="mod">
          <ac:chgData name="Guest User" userId="S::urn:spo:anon#c0841c8fb78ffac54fb0ff1e8ba01635e13daca4b3de91d782a849496d9faa83::" providerId="AD" clId="Web-{00B67390-F1CB-6FB0-DC8D-14DAFF2FC488}" dt="2022-02-12T15:36:40.366" v="7" actId="1076"/>
          <ac:picMkLst>
            <pc:docMk/>
            <pc:sldMk cId="3232506500" sldId="260"/>
            <ac:picMk id="7" creationId="{492CE738-577F-43F7-8697-B57D8BC7BB1A}"/>
          </ac:picMkLst>
        </pc:picChg>
        <pc:picChg chg="mod">
          <ac:chgData name="Guest User" userId="S::urn:spo:anon#c0841c8fb78ffac54fb0ff1e8ba01635e13daca4b3de91d782a849496d9faa83::" providerId="AD" clId="Web-{00B67390-F1CB-6FB0-DC8D-14DAFF2FC488}" dt="2022-02-12T15:36:43.335" v="8" actId="1076"/>
          <ac:picMkLst>
            <pc:docMk/>
            <pc:sldMk cId="3232506500" sldId="260"/>
            <ac:picMk id="19" creationId="{5F37699F-F602-4DEF-B310-98F9605CF1AA}"/>
          </ac:picMkLst>
        </pc:picChg>
      </pc:sldChg>
      <pc:sldChg chg="delAnim modAnim">
        <pc:chgData name="Guest User" userId="S::urn:spo:anon#c0841c8fb78ffac54fb0ff1e8ba01635e13daca4b3de91d782a849496d9faa83::" providerId="AD" clId="Web-{00B67390-F1CB-6FB0-DC8D-14DAFF2FC488}" dt="2022-02-12T15:36:17.740" v="5"/>
        <pc:sldMkLst>
          <pc:docMk/>
          <pc:sldMk cId="2033267096" sldId="262"/>
        </pc:sldMkLst>
      </pc:sldChg>
    </pc:docChg>
  </pc:docChgLst>
  <pc:docChgLst>
    <pc:chgData name="Angela Sofia Remolina Gutierrez" userId="S::angela.remolina.2019@upb.edu.co::62b73141-f80d-42da-b140-6864712ff141" providerId="AD" clId="Web-{FDFF4D11-9A20-FC5D-AF5C-1D27021723FA}"/>
    <pc:docChg chg="addSld delSld modSld">
      <pc:chgData name="Angela Sofia Remolina Gutierrez" userId="S::angela.remolina.2019@upb.edu.co::62b73141-f80d-42da-b140-6864712ff141" providerId="AD" clId="Web-{FDFF4D11-9A20-FC5D-AF5C-1D27021723FA}" dt="2022-02-12T15:33:43.785" v="471" actId="20577"/>
      <pc:docMkLst>
        <pc:docMk/>
      </pc:docMkLst>
      <pc:sldChg chg="addSp delSp modSp">
        <pc:chgData name="Angela Sofia Remolina Gutierrez" userId="S::angela.remolina.2019@upb.edu.co::62b73141-f80d-42da-b140-6864712ff141" providerId="AD" clId="Web-{FDFF4D11-9A20-FC5D-AF5C-1D27021723FA}" dt="2022-02-12T15:33:43.785" v="471" actId="20577"/>
        <pc:sldMkLst>
          <pc:docMk/>
          <pc:sldMk cId="109857222" sldId="256"/>
        </pc:sldMkLst>
        <pc:spChg chg="del mod">
          <ac:chgData name="Angela Sofia Remolina Gutierrez" userId="S::angela.remolina.2019@upb.edu.co::62b73141-f80d-42da-b140-6864712ff141" providerId="AD" clId="Web-{FDFF4D11-9A20-FC5D-AF5C-1D27021723FA}" dt="2022-02-12T15:08:39.696" v="410"/>
          <ac:spMkLst>
            <pc:docMk/>
            <pc:sldMk cId="109857222" sldId="256"/>
            <ac:spMk id="2" creationId="{00000000-0000-0000-0000-000000000000}"/>
          </ac:spMkLst>
        </pc:spChg>
        <pc:spChg chg="mod">
          <ac:chgData name="Angela Sofia Remolina Gutierrez" userId="S::angela.remolina.2019@upb.edu.co::62b73141-f80d-42da-b140-6864712ff141" providerId="AD" clId="Web-{FDFF4D11-9A20-FC5D-AF5C-1D27021723FA}" dt="2022-02-12T15:33:43.785" v="471" actId="20577"/>
          <ac:spMkLst>
            <pc:docMk/>
            <pc:sldMk cId="109857222" sldId="256"/>
            <ac:spMk id="3" creationId="{00000000-0000-0000-0000-000000000000}"/>
          </ac:spMkLst>
        </pc:spChg>
        <pc:spChg chg="add del mod">
          <ac:chgData name="Angela Sofia Remolina Gutierrez" userId="S::angela.remolina.2019@upb.edu.co::62b73141-f80d-42da-b140-6864712ff141" providerId="AD" clId="Web-{FDFF4D11-9A20-FC5D-AF5C-1D27021723FA}" dt="2022-02-12T15:08:47.415" v="412"/>
          <ac:spMkLst>
            <pc:docMk/>
            <pc:sldMk cId="109857222" sldId="256"/>
            <ac:spMk id="8" creationId="{DC673093-651B-487B-92CA-EFC837BAFE8F}"/>
          </ac:spMkLst>
        </pc:spChg>
        <pc:spChg chg="del">
          <ac:chgData name="Angela Sofia Remolina Gutierrez" userId="S::angela.remolina.2019@upb.edu.co::62b73141-f80d-42da-b140-6864712ff141" providerId="AD" clId="Web-{FDFF4D11-9A20-FC5D-AF5C-1D27021723FA}" dt="2022-02-12T15:05:14.846" v="394"/>
          <ac:spMkLst>
            <pc:docMk/>
            <pc:sldMk cId="109857222" sldId="256"/>
            <ac:spMk id="9" creationId="{945D478C-A9A5-4832-89D8-703607711BB1}"/>
          </ac:spMkLst>
        </pc:spChg>
        <pc:spChg chg="del">
          <ac:chgData name="Angela Sofia Remolina Gutierrez" userId="S::angela.remolina.2019@upb.edu.co::62b73141-f80d-42da-b140-6864712ff141" providerId="AD" clId="Web-{FDFF4D11-9A20-FC5D-AF5C-1D27021723FA}" dt="2022-02-12T15:05:14.846" v="394"/>
          <ac:spMkLst>
            <pc:docMk/>
            <pc:sldMk cId="109857222" sldId="256"/>
            <ac:spMk id="11" creationId="{6070DF15-E754-42BB-9A78-F070643B1F41}"/>
          </ac:spMkLst>
        </pc:spChg>
        <pc:spChg chg="add">
          <ac:chgData name="Angela Sofia Remolina Gutierrez" userId="S::angela.remolina.2019@upb.edu.co::62b73141-f80d-42da-b140-6864712ff141" providerId="AD" clId="Web-{FDFF4D11-9A20-FC5D-AF5C-1D27021723FA}" dt="2022-02-12T15:05:14.846" v="394"/>
          <ac:spMkLst>
            <pc:docMk/>
            <pc:sldMk cId="109857222" sldId="256"/>
            <ac:spMk id="117" creationId="{17121B47-384D-4AA6-BFEE-9EB117D2A4DA}"/>
          </ac:spMkLst>
        </pc:spChg>
        <pc:grpChg chg="del">
          <ac:chgData name="Angela Sofia Remolina Gutierrez" userId="S::angela.remolina.2019@upb.edu.co::62b73141-f80d-42da-b140-6864712ff141" providerId="AD" clId="Web-{FDFF4D11-9A20-FC5D-AF5C-1D27021723FA}" dt="2022-02-12T15:05:14.846" v="394"/>
          <ac:grpSpMkLst>
            <pc:docMk/>
            <pc:sldMk cId="109857222" sldId="256"/>
            <ac:grpSpMk id="13" creationId="{67A83510-2790-4866-911D-2E1588DF5FCC}"/>
          </ac:grpSpMkLst>
        </pc:grpChg>
        <pc:grpChg chg="add">
          <ac:chgData name="Angela Sofia Remolina Gutierrez" userId="S::angela.remolina.2019@upb.edu.co::62b73141-f80d-42da-b140-6864712ff141" providerId="AD" clId="Web-{FDFF4D11-9A20-FC5D-AF5C-1D27021723FA}" dt="2022-02-12T15:05:14.846" v="394"/>
          <ac:grpSpMkLst>
            <pc:docMk/>
            <pc:sldMk cId="109857222" sldId="256"/>
            <ac:grpSpMk id="119" creationId="{2CB9C70C-9B50-4D83-B8B9-1A0FFA2CB1A5}"/>
          </ac:grpSpMkLst>
        </pc:grpChg>
        <pc:picChg chg="add mod">
          <ac:chgData name="Angela Sofia Remolina Gutierrez" userId="S::angela.remolina.2019@upb.edu.co::62b73141-f80d-42da-b140-6864712ff141" providerId="AD" clId="Web-{FDFF4D11-9A20-FC5D-AF5C-1D27021723FA}" dt="2022-02-12T15:08:50.462" v="413" actId="14100"/>
          <ac:picMkLst>
            <pc:docMk/>
            <pc:sldMk cId="109857222" sldId="256"/>
            <ac:picMk id="5" creationId="{63F34F44-2290-4091-8FC9-38581803071F}"/>
          </ac:picMkLst>
        </pc:picChg>
      </pc:sldChg>
      <pc:sldChg chg="modSp new del">
        <pc:chgData name="Angela Sofia Remolina Gutierrez" userId="S::angela.remolina.2019@upb.edu.co::62b73141-f80d-42da-b140-6864712ff141" providerId="AD" clId="Web-{FDFF4D11-9A20-FC5D-AF5C-1D27021723FA}" dt="2022-02-12T14:27:41.033" v="152"/>
        <pc:sldMkLst>
          <pc:docMk/>
          <pc:sldMk cId="2343048564" sldId="257"/>
        </pc:sldMkLst>
        <pc:spChg chg="mod">
          <ac:chgData name="Angela Sofia Remolina Gutierrez" userId="S::angela.remolina.2019@upb.edu.co::62b73141-f80d-42da-b140-6864712ff141" providerId="AD" clId="Web-{FDFF4D11-9A20-FC5D-AF5C-1D27021723FA}" dt="2022-02-12T14:25:47.077" v="77" actId="20577"/>
          <ac:spMkLst>
            <pc:docMk/>
            <pc:sldMk cId="2343048564" sldId="257"/>
            <ac:spMk id="2" creationId="{ACF324B2-CC26-404B-A39F-34414E1C807A}"/>
          </ac:spMkLst>
        </pc:spChg>
      </pc:sldChg>
      <pc:sldChg chg="addSp delSp modSp new mod setBg addAnim delAnim">
        <pc:chgData name="Angela Sofia Remolina Gutierrez" userId="S::angela.remolina.2019@upb.edu.co::62b73141-f80d-42da-b140-6864712ff141" providerId="AD" clId="Web-{FDFF4D11-9A20-FC5D-AF5C-1D27021723FA}" dt="2022-02-12T15:08:24.148" v="409" actId="1076"/>
        <pc:sldMkLst>
          <pc:docMk/>
          <pc:sldMk cId="3831347982" sldId="258"/>
        </pc:sldMkLst>
        <pc:spChg chg="mod">
          <ac:chgData name="Angela Sofia Remolina Gutierrez" userId="S::angela.remolina.2019@upb.edu.co::62b73141-f80d-42da-b140-6864712ff141" providerId="AD" clId="Web-{FDFF4D11-9A20-FC5D-AF5C-1D27021723FA}" dt="2022-02-12T15:07:47.772" v="398"/>
          <ac:spMkLst>
            <pc:docMk/>
            <pc:sldMk cId="3831347982" sldId="258"/>
            <ac:spMk id="2" creationId="{2E4524F8-566B-46CC-8D0E-8CBF4525C6B6}"/>
          </ac:spMkLst>
        </pc:spChg>
        <pc:spChg chg="del">
          <ac:chgData name="Angela Sofia Remolina Gutierrez" userId="S::angela.remolina.2019@upb.edu.co::62b73141-f80d-42da-b140-6864712ff141" providerId="AD" clId="Web-{FDFF4D11-9A20-FC5D-AF5C-1D27021723FA}" dt="2022-02-12T14:29:53.615" v="170"/>
          <ac:spMkLst>
            <pc:docMk/>
            <pc:sldMk cId="3831347982" sldId="258"/>
            <ac:spMk id="3" creationId="{CBE3D1F9-026C-4288-91CA-F5C6EF611784}"/>
          </ac:spMkLst>
        </pc:spChg>
        <pc:spChg chg="add del">
          <ac:chgData name="Angela Sofia Remolina Gutierrez" userId="S::angela.remolina.2019@upb.edu.co::62b73141-f80d-42da-b140-6864712ff141" providerId="AD" clId="Web-{FDFF4D11-9A20-FC5D-AF5C-1D27021723FA}" dt="2022-02-12T15:07:47.772" v="398"/>
          <ac:spMkLst>
            <pc:docMk/>
            <pc:sldMk cId="3831347982" sldId="258"/>
            <ac:spMk id="10" creationId="{2E702296-C979-4148-99DB-E5913F81FC88}"/>
          </ac:spMkLst>
        </pc:spChg>
        <pc:spChg chg="add del">
          <ac:chgData name="Angela Sofia Remolina Gutierrez" userId="S::angela.remolina.2019@upb.edu.co::62b73141-f80d-42da-b140-6864712ff141" providerId="AD" clId="Web-{FDFF4D11-9A20-FC5D-AF5C-1D27021723FA}" dt="2022-02-12T15:07:47.772" v="398"/>
          <ac:spMkLst>
            <pc:docMk/>
            <pc:sldMk cId="3831347982" sldId="258"/>
            <ac:spMk id="11" creationId="{0C37BE43-110C-4BB0-8B49-D8C3689305C1}"/>
          </ac:spMkLst>
        </pc:spChg>
        <pc:spChg chg="add del">
          <ac:chgData name="Angela Sofia Remolina Gutierrez" userId="S::angela.remolina.2019@upb.edu.co::62b73141-f80d-42da-b140-6864712ff141" providerId="AD" clId="Web-{FDFF4D11-9A20-FC5D-AF5C-1D27021723FA}" dt="2022-02-12T14:33:02.589" v="192"/>
          <ac:spMkLst>
            <pc:docMk/>
            <pc:sldMk cId="3831347982" sldId="258"/>
            <ac:spMk id="71" creationId="{2E702296-C979-4148-99DB-E5913F81FC88}"/>
          </ac:spMkLst>
        </pc:spChg>
        <pc:spChg chg="add">
          <ac:chgData name="Angela Sofia Remolina Gutierrez" userId="S::angela.remolina.2019@upb.edu.co::62b73141-f80d-42da-b140-6864712ff141" providerId="AD" clId="Web-{FDFF4D11-9A20-FC5D-AF5C-1D27021723FA}" dt="2022-02-12T15:07:47.772" v="398"/>
          <ac:spMkLst>
            <pc:docMk/>
            <pc:sldMk cId="3831347982" sldId="258"/>
            <ac:spMk id="246" creationId="{2E702296-C979-4148-99DB-E5913F81FC88}"/>
          </ac:spMkLst>
        </pc:spChg>
        <pc:grpChg chg="add del">
          <ac:chgData name="Angela Sofia Remolina Gutierrez" userId="S::angela.remolina.2019@upb.edu.co::62b73141-f80d-42da-b140-6864712ff141" providerId="AD" clId="Web-{FDFF4D11-9A20-FC5D-AF5C-1D27021723FA}" dt="2022-02-12T15:07:47.772" v="398"/>
          <ac:grpSpMkLst>
            <pc:docMk/>
            <pc:sldMk cId="3831347982" sldId="258"/>
            <ac:grpSpMk id="9" creationId="{71AFD227-869A-489C-A9B5-3F0498DF3C0C}"/>
          </ac:grpSpMkLst>
        </pc:grpChg>
        <pc:grpChg chg="add del">
          <ac:chgData name="Angela Sofia Remolina Gutierrez" userId="S::angela.remolina.2019@upb.edu.co::62b73141-f80d-42da-b140-6864712ff141" providerId="AD" clId="Web-{FDFF4D11-9A20-FC5D-AF5C-1D27021723FA}" dt="2022-02-12T14:33:02.589" v="192"/>
          <ac:grpSpMkLst>
            <pc:docMk/>
            <pc:sldMk cId="3831347982" sldId="258"/>
            <ac:grpSpMk id="12" creationId="{71AFD227-869A-489C-A9B5-3F0498DF3C0C}"/>
          </ac:grpSpMkLst>
        </pc:grpChg>
        <pc:grpChg chg="add del">
          <ac:chgData name="Angela Sofia Remolina Gutierrez" userId="S::angela.remolina.2019@upb.edu.co::62b73141-f80d-42da-b140-6864712ff141" providerId="AD" clId="Web-{FDFF4D11-9A20-FC5D-AF5C-1D27021723FA}" dt="2022-02-12T14:33:02.589" v="192"/>
          <ac:grpSpMkLst>
            <pc:docMk/>
            <pc:sldMk cId="3831347982" sldId="258"/>
            <ac:grpSpMk id="73" creationId="{2AFC3F19-466C-4D6A-84E4-9A043EC04E4C}"/>
          </ac:grpSpMkLst>
        </pc:grpChg>
        <pc:grpChg chg="add del">
          <ac:chgData name="Angela Sofia Remolina Gutierrez" userId="S::angela.remolina.2019@upb.edu.co::62b73141-f80d-42da-b140-6864712ff141" providerId="AD" clId="Web-{FDFF4D11-9A20-FC5D-AF5C-1D27021723FA}" dt="2022-02-12T15:07:47.772" v="398"/>
          <ac:grpSpMkLst>
            <pc:docMk/>
            <pc:sldMk cId="3831347982" sldId="258"/>
            <ac:grpSpMk id="75" creationId="{5A9A51B5-7383-4F9E-B8A0-B893EA53504A}"/>
          </ac:grpSpMkLst>
        </pc:grpChg>
        <pc:grpChg chg="add">
          <ac:chgData name="Angela Sofia Remolina Gutierrez" userId="S::angela.remolina.2019@upb.edu.co::62b73141-f80d-42da-b140-6864712ff141" providerId="AD" clId="Web-{FDFF4D11-9A20-FC5D-AF5C-1D27021723FA}" dt="2022-02-12T15:07:47.772" v="398"/>
          <ac:grpSpMkLst>
            <pc:docMk/>
            <pc:sldMk cId="3831347982" sldId="258"/>
            <ac:grpSpMk id="187" creationId="{71AFD227-869A-489C-A9B5-3F0498DF3C0C}"/>
          </ac:grpSpMkLst>
        </pc:grpChg>
        <pc:grpChg chg="add">
          <ac:chgData name="Angela Sofia Remolina Gutierrez" userId="S::angela.remolina.2019@upb.edu.co::62b73141-f80d-42da-b140-6864712ff141" providerId="AD" clId="Web-{FDFF4D11-9A20-FC5D-AF5C-1D27021723FA}" dt="2022-02-12T15:07:47.772" v="398"/>
          <ac:grpSpMkLst>
            <pc:docMk/>
            <pc:sldMk cId="3831347982" sldId="258"/>
            <ac:grpSpMk id="248" creationId="{8FC2AAAA-3320-45C6-B519-EDA7419660E4}"/>
          </ac:grpSpMkLst>
        </pc:grpChg>
        <pc:picChg chg="add mod ord">
          <ac:chgData name="Angela Sofia Remolina Gutierrez" userId="S::angela.remolina.2019@upb.edu.co::62b73141-f80d-42da-b140-6864712ff141" providerId="AD" clId="Web-{FDFF4D11-9A20-FC5D-AF5C-1D27021723FA}" dt="2022-02-12T15:08:22.241" v="408" actId="1076"/>
          <ac:picMkLst>
            <pc:docMk/>
            <pc:sldMk cId="3831347982" sldId="258"/>
            <ac:picMk id="4" creationId="{34148BF1-766E-4172-A8DA-887527E54ED3}"/>
          </ac:picMkLst>
        </pc:picChg>
        <pc:picChg chg="add del mod">
          <ac:chgData name="Angela Sofia Remolina Gutierrez" userId="S::angela.remolina.2019@upb.edu.co::62b73141-f80d-42da-b140-6864712ff141" providerId="AD" clId="Web-{FDFF4D11-9A20-FC5D-AF5C-1D27021723FA}" dt="2022-02-12T14:31:45.712" v="180"/>
          <ac:picMkLst>
            <pc:docMk/>
            <pc:sldMk cId="3831347982" sldId="258"/>
            <ac:picMk id="5" creationId="{2CF0FFFD-B656-4BA1-B67E-082B9A755A4C}"/>
          </ac:picMkLst>
        </pc:picChg>
        <pc:picChg chg="add del mod">
          <ac:chgData name="Angela Sofia Remolina Gutierrez" userId="S::angela.remolina.2019@upb.edu.co::62b73141-f80d-42da-b140-6864712ff141" providerId="AD" clId="Web-{FDFF4D11-9A20-FC5D-AF5C-1D27021723FA}" dt="2022-02-12T14:32:14.557" v="184"/>
          <ac:picMkLst>
            <pc:docMk/>
            <pc:sldMk cId="3831347982" sldId="258"/>
            <ac:picMk id="6" creationId="{BDF14001-D76B-46DF-A10E-2EE6E9CCFC4D}"/>
          </ac:picMkLst>
        </pc:picChg>
        <pc:picChg chg="add mod ord">
          <ac:chgData name="Angela Sofia Remolina Gutierrez" userId="S::angela.remolina.2019@upb.edu.co::62b73141-f80d-42da-b140-6864712ff141" providerId="AD" clId="Web-{FDFF4D11-9A20-FC5D-AF5C-1D27021723FA}" dt="2022-02-12T15:08:24.148" v="409" actId="1076"/>
          <ac:picMkLst>
            <pc:docMk/>
            <pc:sldMk cId="3831347982" sldId="258"/>
            <ac:picMk id="7" creationId="{6096034D-4A7F-44F8-B4AE-1108BE4784D4}"/>
          </ac:picMkLst>
        </pc:picChg>
      </pc:sldChg>
      <pc:sldChg chg="addSp delSp modSp new mod setBg addAnim">
        <pc:chgData name="Angela Sofia Remolina Gutierrez" userId="S::angela.remolina.2019@upb.edu.co::62b73141-f80d-42da-b140-6864712ff141" providerId="AD" clId="Web-{FDFF4D11-9A20-FC5D-AF5C-1D27021723FA}" dt="2022-02-12T15:23:31.018" v="468"/>
        <pc:sldMkLst>
          <pc:docMk/>
          <pc:sldMk cId="4227322042" sldId="259"/>
        </pc:sldMkLst>
        <pc:spChg chg="mod">
          <ac:chgData name="Angela Sofia Remolina Gutierrez" userId="S::angela.remolina.2019@upb.edu.co::62b73141-f80d-42da-b140-6864712ff141" providerId="AD" clId="Web-{FDFF4D11-9A20-FC5D-AF5C-1D27021723FA}" dt="2022-02-12T15:23:31.018" v="468"/>
          <ac:spMkLst>
            <pc:docMk/>
            <pc:sldMk cId="4227322042" sldId="259"/>
            <ac:spMk id="2" creationId="{394705C3-C9B6-4667-B613-AB469DD9B576}"/>
          </ac:spMkLst>
        </pc:spChg>
        <pc:spChg chg="del">
          <ac:chgData name="Angela Sofia Remolina Gutierrez" userId="S::angela.remolina.2019@upb.edu.co::62b73141-f80d-42da-b140-6864712ff141" providerId="AD" clId="Web-{FDFF4D11-9A20-FC5D-AF5C-1D27021723FA}" dt="2022-02-12T14:37:06.533" v="217"/>
          <ac:spMkLst>
            <pc:docMk/>
            <pc:sldMk cId="4227322042" sldId="259"/>
            <ac:spMk id="3" creationId="{5C264493-DCE8-45CD-82C5-D418A1E2B6CC}"/>
          </ac:spMkLst>
        </pc:spChg>
        <pc:spChg chg="add del">
          <ac:chgData name="Angela Sofia Remolina Gutierrez" userId="S::angela.remolina.2019@upb.edu.co::62b73141-f80d-42da-b140-6864712ff141" providerId="AD" clId="Web-{FDFF4D11-9A20-FC5D-AF5C-1D27021723FA}" dt="2022-02-12T15:19:18.198" v="442"/>
          <ac:spMkLst>
            <pc:docMk/>
            <pc:sldMk cId="4227322042" sldId="259"/>
            <ac:spMk id="68" creationId="{F616A82B-4290-46E7-BF7E-9119EFAF9B7F}"/>
          </ac:spMkLst>
        </pc:spChg>
        <pc:spChg chg="add del">
          <ac:chgData name="Angela Sofia Remolina Gutierrez" userId="S::angela.remolina.2019@upb.edu.co::62b73141-f80d-42da-b140-6864712ff141" providerId="AD" clId="Web-{FDFF4D11-9A20-FC5D-AF5C-1D27021723FA}" dt="2022-02-12T14:40:11.726" v="224"/>
          <ac:spMkLst>
            <pc:docMk/>
            <pc:sldMk cId="4227322042" sldId="259"/>
            <ac:spMk id="132" creationId="{17121B47-384D-4AA6-BFEE-9EB117D2A4DA}"/>
          </ac:spMkLst>
        </pc:spChg>
        <pc:spChg chg="add">
          <ac:chgData name="Angela Sofia Remolina Gutierrez" userId="S::angela.remolina.2019@upb.edu.co::62b73141-f80d-42da-b140-6864712ff141" providerId="AD" clId="Web-{FDFF4D11-9A20-FC5D-AF5C-1D27021723FA}" dt="2022-02-12T15:19:18.198" v="442"/>
          <ac:spMkLst>
            <pc:docMk/>
            <pc:sldMk cId="4227322042" sldId="259"/>
            <ac:spMk id="209" creationId="{0C96AA63-F28E-4714-BC5C-69F35F65CA03}"/>
          </ac:spMkLst>
        </pc:spChg>
        <pc:grpChg chg="add del">
          <ac:chgData name="Angela Sofia Remolina Gutierrez" userId="S::angela.remolina.2019@upb.edu.co::62b73141-f80d-42da-b140-6864712ff141" providerId="AD" clId="Web-{FDFF4D11-9A20-FC5D-AF5C-1D27021723FA}" dt="2022-02-12T15:19:18.198" v="442"/>
          <ac:grpSpMkLst>
            <pc:docMk/>
            <pc:sldMk cId="4227322042" sldId="259"/>
            <ac:grpSpMk id="9" creationId="{71AFD227-869A-489C-A9B5-3F0498DF3C0C}"/>
          </ac:grpSpMkLst>
        </pc:grpChg>
        <pc:grpChg chg="add del">
          <ac:chgData name="Angela Sofia Remolina Gutierrez" userId="S::angela.remolina.2019@upb.edu.co::62b73141-f80d-42da-b140-6864712ff141" providerId="AD" clId="Web-{FDFF4D11-9A20-FC5D-AF5C-1D27021723FA}" dt="2022-02-12T14:40:11.726" v="224"/>
          <ac:grpSpMkLst>
            <pc:docMk/>
            <pc:sldMk cId="4227322042" sldId="259"/>
            <ac:grpSpMk id="73" creationId="{71AFD227-869A-489C-A9B5-3F0498DF3C0C}"/>
          </ac:grpSpMkLst>
        </pc:grpChg>
        <pc:grpChg chg="add del">
          <ac:chgData name="Angela Sofia Remolina Gutierrez" userId="S::angela.remolina.2019@upb.edu.co::62b73141-f80d-42da-b140-6864712ff141" providerId="AD" clId="Web-{FDFF4D11-9A20-FC5D-AF5C-1D27021723FA}" dt="2022-02-12T14:40:11.726" v="224"/>
          <ac:grpSpMkLst>
            <pc:docMk/>
            <pc:sldMk cId="4227322042" sldId="259"/>
            <ac:grpSpMk id="134" creationId="{2CB9C70C-9B50-4D83-B8B9-1A0FFA2CB1A5}"/>
          </ac:grpSpMkLst>
        </pc:grpChg>
        <pc:grpChg chg="add">
          <ac:chgData name="Angela Sofia Remolina Gutierrez" userId="S::angela.remolina.2019@upb.edu.co::62b73141-f80d-42da-b140-6864712ff141" providerId="AD" clId="Web-{FDFF4D11-9A20-FC5D-AF5C-1D27021723FA}" dt="2022-02-12T15:19:18.198" v="442"/>
          <ac:grpSpMkLst>
            <pc:docMk/>
            <pc:sldMk cId="4227322042" sldId="259"/>
            <ac:grpSpMk id="150" creationId="{71AFD227-869A-489C-A9B5-3F0498DF3C0C}"/>
          </ac:grpSpMkLst>
        </pc:grpChg>
        <pc:picChg chg="mod">
          <ac:chgData name="Angela Sofia Remolina Gutierrez" userId="S::angela.remolina.2019@upb.edu.co::62b73141-f80d-42da-b140-6864712ff141" providerId="AD" clId="Web-{FDFF4D11-9A20-FC5D-AF5C-1D27021723FA}" dt="2022-02-12T15:19:18.198" v="442"/>
          <ac:picMkLst>
            <pc:docMk/>
            <pc:sldMk cId="4227322042" sldId="259"/>
            <ac:picMk id="3" creationId="{A1E303DA-1F9B-43D9-A5CD-011ED39D1535}"/>
          </ac:picMkLst>
        </pc:picChg>
        <pc:picChg chg="add mod ord modCrop">
          <ac:chgData name="Angela Sofia Remolina Gutierrez" userId="S::angela.remolina.2019@upb.edu.co::62b73141-f80d-42da-b140-6864712ff141" providerId="AD" clId="Web-{FDFF4D11-9A20-FC5D-AF5C-1D27021723FA}" dt="2022-02-12T15:19:18.198" v="442"/>
          <ac:picMkLst>
            <pc:docMk/>
            <pc:sldMk cId="4227322042" sldId="259"/>
            <ac:picMk id="4" creationId="{15C42BC4-7274-439D-B190-D86674AE8C7A}"/>
          </ac:picMkLst>
        </pc:picChg>
        <pc:picChg chg="del">
          <ac:chgData name="Angela Sofia Remolina Gutierrez" userId="S::angela.remolina.2019@upb.edu.co::62b73141-f80d-42da-b140-6864712ff141" providerId="AD" clId="Web-{FDFF4D11-9A20-FC5D-AF5C-1D27021723FA}" dt="2022-02-12T14:54:27.531" v="353"/>
          <ac:picMkLst>
            <pc:docMk/>
            <pc:sldMk cId="4227322042" sldId="259"/>
            <ac:picMk id="5" creationId="{769E5D95-7EAA-41E3-BFD9-D709AD140A01}"/>
          </ac:picMkLst>
        </pc:picChg>
        <pc:picChg chg="mod">
          <ac:chgData name="Angela Sofia Remolina Gutierrez" userId="S::angela.remolina.2019@upb.edu.co::62b73141-f80d-42da-b140-6864712ff141" providerId="AD" clId="Web-{FDFF4D11-9A20-FC5D-AF5C-1D27021723FA}" dt="2022-02-12T15:19:18.198" v="442"/>
          <ac:picMkLst>
            <pc:docMk/>
            <pc:sldMk cId="4227322042" sldId="259"/>
            <ac:picMk id="67" creationId="{43534D99-7A6B-4772-8230-B6E4A98A7CF5}"/>
          </ac:picMkLst>
        </pc:picChg>
        <pc:picChg chg="mod">
          <ac:chgData name="Angela Sofia Remolina Gutierrez" userId="S::angela.remolina.2019@upb.edu.co::62b73141-f80d-42da-b140-6864712ff141" providerId="AD" clId="Web-{FDFF4D11-9A20-FC5D-AF5C-1D27021723FA}" dt="2022-02-12T15:19:18.198" v="442"/>
          <ac:picMkLst>
            <pc:docMk/>
            <pc:sldMk cId="4227322042" sldId="259"/>
            <ac:picMk id="337" creationId="{0757AAB7-3A45-4D4C-A17A-594193613E97}"/>
          </ac:picMkLst>
        </pc:picChg>
        <pc:picChg chg="del">
          <ac:chgData name="Angela Sofia Remolina Gutierrez" userId="S::angela.remolina.2019@upb.edu.co::62b73141-f80d-42da-b140-6864712ff141" providerId="AD" clId="Web-{FDFF4D11-9A20-FC5D-AF5C-1D27021723FA}" dt="2022-02-12T15:00:14.244" v="363"/>
          <ac:picMkLst>
            <pc:docMk/>
            <pc:sldMk cId="4227322042" sldId="259"/>
            <ac:picMk id="338" creationId="{D5A5250B-C163-40B7-B209-2D8AE8168A6B}"/>
          </ac:picMkLst>
        </pc:picChg>
      </pc:sldChg>
      <pc:sldChg chg="addSp delSp modSp new">
        <pc:chgData name="Angela Sofia Remolina Gutierrez" userId="S::angela.remolina.2019@upb.edu.co::62b73141-f80d-42da-b140-6864712ff141" providerId="AD" clId="Web-{FDFF4D11-9A20-FC5D-AF5C-1D27021723FA}" dt="2022-02-12T15:03:59.797" v="375"/>
        <pc:sldMkLst>
          <pc:docMk/>
          <pc:sldMk cId="3232506500" sldId="260"/>
        </pc:sldMkLst>
        <pc:spChg chg="mod">
          <ac:chgData name="Angela Sofia Remolina Gutierrez" userId="S::angela.remolina.2019@upb.edu.co::62b73141-f80d-42da-b140-6864712ff141" providerId="AD" clId="Web-{FDFF4D11-9A20-FC5D-AF5C-1D27021723FA}" dt="2022-02-12T15:03:59.797" v="375"/>
          <ac:spMkLst>
            <pc:docMk/>
            <pc:sldMk cId="3232506500" sldId="260"/>
            <ac:spMk id="2" creationId="{1C3DFF89-C556-480B-8069-618924FDABB3}"/>
          </ac:spMkLst>
        </pc:spChg>
        <pc:picChg chg="add mod">
          <ac:chgData name="Angela Sofia Remolina Gutierrez" userId="S::angela.remolina.2019@upb.edu.co::62b73141-f80d-42da-b140-6864712ff141" providerId="AD" clId="Web-{FDFF4D11-9A20-FC5D-AF5C-1D27021723FA}" dt="2022-02-12T14:54:34.906" v="356" actId="1076"/>
          <ac:picMkLst>
            <pc:docMk/>
            <pc:sldMk cId="3232506500" sldId="260"/>
            <ac:picMk id="4" creationId="{8E22EDD3-983B-4CD2-AFC9-80A7B4AF0519}"/>
          </ac:picMkLst>
        </pc:picChg>
        <pc:picChg chg="mod">
          <ac:chgData name="Angela Sofia Remolina Gutierrez" userId="S::angela.remolina.2019@upb.edu.co::62b73141-f80d-42da-b140-6864712ff141" providerId="AD" clId="Web-{FDFF4D11-9A20-FC5D-AF5C-1D27021723FA}" dt="2022-02-12T15:00:37.494" v="368" actId="1076"/>
          <ac:picMkLst>
            <pc:docMk/>
            <pc:sldMk cId="3232506500" sldId="260"/>
            <ac:picMk id="7" creationId="{492CE738-577F-43F7-8697-B57D8BC7BB1A}"/>
          </ac:picMkLst>
        </pc:picChg>
        <pc:picChg chg="del mod">
          <ac:chgData name="Angela Sofia Remolina Gutierrez" userId="S::angela.remolina.2019@upb.edu.co::62b73141-f80d-42da-b140-6864712ff141" providerId="AD" clId="Web-{FDFF4D11-9A20-FC5D-AF5C-1D27021723FA}" dt="2022-02-12T14:54:15.843" v="349"/>
          <ac:picMkLst>
            <pc:docMk/>
            <pc:sldMk cId="3232506500" sldId="260"/>
            <ac:picMk id="9" creationId="{9B1677B5-33D3-477B-9C08-CBE1D55A9311}"/>
          </ac:picMkLst>
        </pc:picChg>
        <pc:picChg chg="mod">
          <ac:chgData name="Angela Sofia Remolina Gutierrez" userId="S::angela.remolina.2019@upb.edu.co::62b73141-f80d-42da-b140-6864712ff141" providerId="AD" clId="Web-{FDFF4D11-9A20-FC5D-AF5C-1D27021723FA}" dt="2022-02-12T15:00:42.526" v="370" actId="1076"/>
          <ac:picMkLst>
            <pc:docMk/>
            <pc:sldMk cId="3232506500" sldId="260"/>
            <ac:picMk id="19" creationId="{5F37699F-F602-4DEF-B310-98F9605CF1AA}"/>
          </ac:picMkLst>
        </pc:picChg>
      </pc:sldChg>
      <pc:sldChg chg="addSp modSp new mod setBg">
        <pc:chgData name="Angela Sofia Remolina Gutierrez" userId="S::angela.remolina.2019@upb.edu.co::62b73141-f80d-42da-b140-6864712ff141" providerId="AD" clId="Web-{FDFF4D11-9A20-FC5D-AF5C-1D27021723FA}" dt="2022-02-12T14:55:07.094" v="357" actId="20577"/>
        <pc:sldMkLst>
          <pc:docMk/>
          <pc:sldMk cId="1150905057" sldId="261"/>
        </pc:sldMkLst>
        <pc:spChg chg="mod">
          <ac:chgData name="Angela Sofia Remolina Gutierrez" userId="S::angela.remolina.2019@upb.edu.co::62b73141-f80d-42da-b140-6864712ff141" providerId="AD" clId="Web-{FDFF4D11-9A20-FC5D-AF5C-1D27021723FA}" dt="2022-02-12T14:55:07.094" v="357" actId="20577"/>
          <ac:spMkLst>
            <pc:docMk/>
            <pc:sldMk cId="1150905057" sldId="261"/>
            <ac:spMk id="2" creationId="{38E2B10B-62AB-4176-847D-CF8F4AA839E5}"/>
          </ac:spMkLst>
        </pc:spChg>
        <pc:spChg chg="add mod">
          <ac:chgData name="Angela Sofia Remolina Gutierrez" userId="S::angela.remolina.2019@upb.edu.co::62b73141-f80d-42da-b140-6864712ff141" providerId="AD" clId="Web-{FDFF4D11-9A20-FC5D-AF5C-1D27021723FA}" dt="2022-02-12T14:53:29.389" v="346" actId="1076"/>
          <ac:spMkLst>
            <pc:docMk/>
            <pc:sldMk cId="1150905057" sldId="261"/>
            <ac:spMk id="5" creationId="{4712CAD6-BAB0-4319-9F5D-4432156C3FB1}"/>
          </ac:spMkLst>
        </pc:spChg>
        <pc:spChg chg="add">
          <ac:chgData name="Angela Sofia Remolina Gutierrez" userId="S::angela.remolina.2019@upb.edu.co::62b73141-f80d-42da-b140-6864712ff141" providerId="AD" clId="Web-{FDFF4D11-9A20-FC5D-AF5C-1D27021723FA}" dt="2022-02-12T14:42:19.073" v="227"/>
          <ac:spMkLst>
            <pc:docMk/>
            <pc:sldMk cId="1150905057" sldId="261"/>
            <ac:spMk id="68" creationId="{F616A82B-4290-46E7-BF7E-9119EFAF9B7F}"/>
          </ac:spMkLst>
        </pc:spChg>
        <pc:grpChg chg="add">
          <ac:chgData name="Angela Sofia Remolina Gutierrez" userId="S::angela.remolina.2019@upb.edu.co::62b73141-f80d-42da-b140-6864712ff141" providerId="AD" clId="Web-{FDFF4D11-9A20-FC5D-AF5C-1D27021723FA}" dt="2022-02-12T14:42:19.073" v="227"/>
          <ac:grpSpMkLst>
            <pc:docMk/>
            <pc:sldMk cId="1150905057" sldId="261"/>
            <ac:grpSpMk id="9" creationId="{71AFD227-869A-489C-A9B5-3F0498DF3C0C}"/>
          </ac:grpSpMkLst>
        </pc:grpChg>
        <pc:picChg chg="mod">
          <ac:chgData name="Angela Sofia Remolina Gutierrez" userId="S::angela.remolina.2019@upb.edu.co::62b73141-f80d-42da-b140-6864712ff141" providerId="AD" clId="Web-{FDFF4D11-9A20-FC5D-AF5C-1D27021723FA}" dt="2022-02-12T14:42:19.073" v="227"/>
          <ac:picMkLst>
            <pc:docMk/>
            <pc:sldMk cId="1150905057" sldId="261"/>
            <ac:picMk id="4" creationId="{01B77274-326C-42DB-A4E5-9297D16DF4ED}"/>
          </ac:picMkLst>
        </pc:picChg>
      </pc:sldChg>
      <pc:sldChg chg="addSp delSp modSp new mod setBg addAnim">
        <pc:chgData name="Angela Sofia Remolina Gutierrez" userId="S::angela.remolina.2019@upb.edu.co::62b73141-f80d-42da-b140-6864712ff141" providerId="AD" clId="Web-{FDFF4D11-9A20-FC5D-AF5C-1D27021723FA}" dt="2022-02-12T14:46:09.220" v="337" actId="14100"/>
        <pc:sldMkLst>
          <pc:docMk/>
          <pc:sldMk cId="2033267096" sldId="262"/>
        </pc:sldMkLst>
        <pc:spChg chg="mod">
          <ac:chgData name="Angela Sofia Remolina Gutierrez" userId="S::angela.remolina.2019@upb.edu.co::62b73141-f80d-42da-b140-6864712ff141" providerId="AD" clId="Web-{FDFF4D11-9A20-FC5D-AF5C-1D27021723FA}" dt="2022-02-12T14:45:57.642" v="334"/>
          <ac:spMkLst>
            <pc:docMk/>
            <pc:sldMk cId="2033267096" sldId="262"/>
            <ac:spMk id="2" creationId="{0CC50A62-FC3F-4ECE-89D0-FEB053793420}"/>
          </ac:spMkLst>
        </pc:spChg>
        <pc:spChg chg="del">
          <ac:chgData name="Angela Sofia Remolina Gutierrez" userId="S::angela.remolina.2019@upb.edu.co::62b73141-f80d-42da-b140-6864712ff141" providerId="AD" clId="Web-{FDFF4D11-9A20-FC5D-AF5C-1D27021723FA}" dt="2022-02-12T14:36:02.500" v="214"/>
          <ac:spMkLst>
            <pc:docMk/>
            <pc:sldMk cId="2033267096" sldId="262"/>
            <ac:spMk id="3" creationId="{7FC80793-C314-46E1-A33D-FC3D3D776BC6}"/>
          </ac:spMkLst>
        </pc:spChg>
        <pc:spChg chg="add">
          <ac:chgData name="Angela Sofia Remolina Gutierrez" userId="S::angela.remolina.2019@upb.edu.co::62b73141-f80d-42da-b140-6864712ff141" providerId="AD" clId="Web-{FDFF4D11-9A20-FC5D-AF5C-1D27021723FA}" dt="2022-02-12T14:45:57.642" v="334"/>
          <ac:spMkLst>
            <pc:docMk/>
            <pc:sldMk cId="2033267096" sldId="262"/>
            <ac:spMk id="67" creationId="{F616A82B-4290-46E7-BF7E-9119EFAF9B7F}"/>
          </ac:spMkLst>
        </pc:spChg>
        <pc:grpChg chg="add">
          <ac:chgData name="Angela Sofia Remolina Gutierrez" userId="S::angela.remolina.2019@upb.edu.co::62b73141-f80d-42da-b140-6864712ff141" providerId="AD" clId="Web-{FDFF4D11-9A20-FC5D-AF5C-1D27021723FA}" dt="2022-02-12T14:45:57.642" v="334"/>
          <ac:grpSpMkLst>
            <pc:docMk/>
            <pc:sldMk cId="2033267096" sldId="262"/>
            <ac:grpSpMk id="8" creationId="{71AFD227-869A-489C-A9B5-3F0498DF3C0C}"/>
          </ac:grpSpMkLst>
        </pc:grpChg>
        <pc:picChg chg="add mod">
          <ac:chgData name="Angela Sofia Remolina Gutierrez" userId="S::angela.remolina.2019@upb.edu.co::62b73141-f80d-42da-b140-6864712ff141" providerId="AD" clId="Web-{FDFF4D11-9A20-FC5D-AF5C-1D27021723FA}" dt="2022-02-12T14:46:09.220" v="337" actId="14100"/>
          <ac:picMkLst>
            <pc:docMk/>
            <pc:sldMk cId="2033267096" sldId="262"/>
            <ac:picMk id="4" creationId="{FF9ECDAC-CC74-4428-9E63-D7F7BE3E2F42}"/>
          </ac:picMkLst>
        </pc:picChg>
      </pc:sldChg>
      <pc:sldChg chg="addSp delSp modSp new mod setBg">
        <pc:chgData name="Angela Sofia Remolina Gutierrez" userId="S::angela.remolina.2019@upb.edu.co::62b73141-f80d-42da-b140-6864712ff141" providerId="AD" clId="Web-{FDFF4D11-9A20-FC5D-AF5C-1D27021723FA}" dt="2022-02-12T15:23:08.580" v="466" actId="1076"/>
        <pc:sldMkLst>
          <pc:docMk/>
          <pc:sldMk cId="2290092865" sldId="263"/>
        </pc:sldMkLst>
        <pc:spChg chg="mod">
          <ac:chgData name="Angela Sofia Remolina Gutierrez" userId="S::angela.remolina.2019@upb.edu.co::62b73141-f80d-42da-b140-6864712ff141" providerId="AD" clId="Web-{FDFF4D11-9A20-FC5D-AF5C-1D27021723FA}" dt="2022-02-12T15:22:12" v="459"/>
          <ac:spMkLst>
            <pc:docMk/>
            <pc:sldMk cId="2290092865" sldId="263"/>
            <ac:spMk id="2" creationId="{D70E4EC6-3FB9-4734-83F8-41BE98DADC28}"/>
          </ac:spMkLst>
        </pc:spChg>
        <pc:spChg chg="del">
          <ac:chgData name="Angela Sofia Remolina Gutierrez" userId="S::angela.remolina.2019@upb.edu.co::62b73141-f80d-42da-b140-6864712ff141" providerId="AD" clId="Web-{FDFF4D11-9A20-FC5D-AF5C-1D27021723FA}" dt="2022-02-12T15:04:15.594" v="389"/>
          <ac:spMkLst>
            <pc:docMk/>
            <pc:sldMk cId="2290092865" sldId="263"/>
            <ac:spMk id="3" creationId="{BB29AF18-81E3-4536-BE8C-4BE044438007}"/>
          </ac:spMkLst>
        </pc:spChg>
        <pc:spChg chg="add">
          <ac:chgData name="Angela Sofia Remolina Gutierrez" userId="S::angela.remolina.2019@upb.edu.co::62b73141-f80d-42da-b140-6864712ff141" providerId="AD" clId="Web-{FDFF4D11-9A20-FC5D-AF5C-1D27021723FA}" dt="2022-02-12T15:21:52.328" v="458"/>
          <ac:spMkLst>
            <pc:docMk/>
            <pc:sldMk cId="2290092865" sldId="263"/>
            <ac:spMk id="78" creationId="{2E04340B-F343-4C6B-A55C-E7C0DB272B46}"/>
          </ac:spMkLst>
        </pc:spChg>
        <pc:spChg chg="add">
          <ac:chgData name="Angela Sofia Remolina Gutierrez" userId="S::angela.remolina.2019@upb.edu.co::62b73141-f80d-42da-b140-6864712ff141" providerId="AD" clId="Web-{FDFF4D11-9A20-FC5D-AF5C-1D27021723FA}" dt="2022-02-12T15:21:52.328" v="458"/>
          <ac:spMkLst>
            <pc:docMk/>
            <pc:sldMk cId="2290092865" sldId="263"/>
            <ac:spMk id="80" creationId="{7E2DCBB0-5BC0-46A2-A9A8-9DD17C2DBC65}"/>
          </ac:spMkLst>
        </pc:spChg>
        <pc:grpChg chg="add">
          <ac:chgData name="Angela Sofia Remolina Gutierrez" userId="S::angela.remolina.2019@upb.edu.co::62b73141-f80d-42da-b140-6864712ff141" providerId="AD" clId="Web-{FDFF4D11-9A20-FC5D-AF5C-1D27021723FA}" dt="2022-02-12T15:21:52.328" v="458"/>
          <ac:grpSpMkLst>
            <pc:docMk/>
            <pc:sldMk cId="2290092865" sldId="263"/>
            <ac:grpSpMk id="19" creationId="{71AFD227-869A-489C-A9B5-3F0498DF3C0C}"/>
          </ac:grpSpMkLst>
        </pc:grpChg>
        <pc:grpChg chg="add">
          <ac:chgData name="Angela Sofia Remolina Gutierrez" userId="S::angela.remolina.2019@upb.edu.co::62b73141-f80d-42da-b140-6864712ff141" providerId="AD" clId="Web-{FDFF4D11-9A20-FC5D-AF5C-1D27021723FA}" dt="2022-02-12T15:21:52.328" v="458"/>
          <ac:grpSpMkLst>
            <pc:docMk/>
            <pc:sldMk cId="2290092865" sldId="263"/>
            <ac:grpSpMk id="82" creationId="{BD2CE819-C499-4310-82F3-44A6D2467F4D}"/>
          </ac:grpSpMkLst>
        </pc:grpChg>
        <pc:picChg chg="del mod">
          <ac:chgData name="Angela Sofia Remolina Gutierrez" userId="S::angela.remolina.2019@upb.edu.co::62b73141-f80d-42da-b140-6864712ff141" providerId="AD" clId="Web-{FDFF4D11-9A20-FC5D-AF5C-1D27021723FA}" dt="2022-02-12T15:13:34.142" v="434"/>
          <ac:picMkLst>
            <pc:docMk/>
            <pc:sldMk cId="2290092865" sldId="263"/>
            <ac:picMk id="3" creationId="{36280AF8-09B2-46AE-BE99-59EF6CB3B4D8}"/>
          </ac:picMkLst>
        </pc:picChg>
        <pc:picChg chg="add del mod">
          <ac:chgData name="Angela Sofia Remolina Gutierrez" userId="S::angela.remolina.2019@upb.edu.co::62b73141-f80d-42da-b140-6864712ff141" providerId="AD" clId="Web-{FDFF4D11-9A20-FC5D-AF5C-1D27021723FA}" dt="2022-02-12T15:13:52.330" v="435"/>
          <ac:picMkLst>
            <pc:docMk/>
            <pc:sldMk cId="2290092865" sldId="263"/>
            <ac:picMk id="4" creationId="{3DFE434C-008E-43AE-938C-B930EE2F3C3D}"/>
          </ac:picMkLst>
        </pc:picChg>
        <pc:picChg chg="add del mod">
          <ac:chgData name="Angela Sofia Remolina Gutierrez" userId="S::angela.remolina.2019@upb.edu.co::62b73141-f80d-42da-b140-6864712ff141" providerId="AD" clId="Web-{FDFF4D11-9A20-FC5D-AF5C-1D27021723FA}" dt="2022-02-12T15:11:05.341" v="422"/>
          <ac:picMkLst>
            <pc:docMk/>
            <pc:sldMk cId="2290092865" sldId="263"/>
            <ac:picMk id="5" creationId="{BF60CA66-5C04-451E-9580-B0217C1FBAD1}"/>
          </ac:picMkLst>
        </pc:picChg>
        <pc:picChg chg="add del mod">
          <ac:chgData name="Angela Sofia Remolina Gutierrez" userId="S::angela.remolina.2019@upb.edu.co::62b73141-f80d-42da-b140-6864712ff141" providerId="AD" clId="Web-{FDFF4D11-9A20-FC5D-AF5C-1D27021723FA}" dt="2022-02-12T15:11:28.514" v="427"/>
          <ac:picMkLst>
            <pc:docMk/>
            <pc:sldMk cId="2290092865" sldId="263"/>
            <ac:picMk id="7" creationId="{E412EFDE-E8BF-4E82-835D-DC8929A9E7BE}"/>
          </ac:picMkLst>
        </pc:picChg>
        <pc:picChg chg="del mod">
          <ac:chgData name="Angela Sofia Remolina Gutierrez" userId="S::angela.remolina.2019@upb.edu.co::62b73141-f80d-42da-b140-6864712ff141" providerId="AD" clId="Web-{FDFF4D11-9A20-FC5D-AF5C-1D27021723FA}" dt="2022-02-12T15:21:45.999" v="457"/>
          <ac:picMkLst>
            <pc:docMk/>
            <pc:sldMk cId="2290092865" sldId="263"/>
            <ac:picMk id="8" creationId="{2E135270-6B4A-400C-A4EF-D2C254B96A49}"/>
          </ac:picMkLst>
        </pc:picChg>
        <pc:picChg chg="add mod">
          <ac:chgData name="Angela Sofia Remolina Gutierrez" userId="S::angela.remolina.2019@upb.edu.co::62b73141-f80d-42da-b140-6864712ff141" providerId="AD" clId="Web-{FDFF4D11-9A20-FC5D-AF5C-1D27021723FA}" dt="2022-02-12T15:11:46.123" v="428"/>
          <ac:picMkLst>
            <pc:docMk/>
            <pc:sldMk cId="2290092865" sldId="263"/>
            <ac:picMk id="8" creationId="{36280AF8-09B2-46AE-BE99-59EF6CB3B4D8}"/>
          </ac:picMkLst>
        </pc:picChg>
        <pc:picChg chg="add mod ord">
          <ac:chgData name="Angela Sofia Remolina Gutierrez" userId="S::angela.remolina.2019@upb.edu.co::62b73141-f80d-42da-b140-6864712ff141" providerId="AD" clId="Web-{FDFF4D11-9A20-FC5D-AF5C-1D27021723FA}" dt="2022-02-12T15:23:08.580" v="465" actId="1076"/>
          <ac:picMkLst>
            <pc:docMk/>
            <pc:sldMk cId="2290092865" sldId="263"/>
            <ac:picMk id="10" creationId="{70CA0253-9BC7-49B4-9F75-7D21C6762EA0}"/>
          </ac:picMkLst>
        </pc:picChg>
        <pc:picChg chg="add del mod">
          <ac:chgData name="Angela Sofia Remolina Gutierrez" userId="S::angela.remolina.2019@upb.edu.co::62b73141-f80d-42da-b140-6864712ff141" providerId="AD" clId="Web-{FDFF4D11-9A20-FC5D-AF5C-1D27021723FA}" dt="2022-02-12T15:20:43.388" v="445"/>
          <ac:picMkLst>
            <pc:docMk/>
            <pc:sldMk cId="2290092865" sldId="263"/>
            <ac:picMk id="11" creationId="{379F2211-D5F1-4E27-8DE5-D2F116F48E78}"/>
          </ac:picMkLst>
        </pc:picChg>
        <pc:picChg chg="del">
          <ac:chgData name="Angela Sofia Remolina Gutierrez" userId="S::angela.remolina.2019@upb.edu.co::62b73141-f80d-42da-b140-6864712ff141" providerId="AD" clId="Web-{FDFF4D11-9A20-FC5D-AF5C-1D27021723FA}" dt="2022-02-12T15:20:41.654" v="444"/>
          <ac:picMkLst>
            <pc:docMk/>
            <pc:sldMk cId="2290092865" sldId="263"/>
            <ac:picMk id="12" creationId="{545E0681-AC29-4AAF-9029-DB578D3853A0}"/>
          </ac:picMkLst>
        </pc:picChg>
        <pc:picChg chg="add mod modCrop">
          <ac:chgData name="Angela Sofia Remolina Gutierrez" userId="S::angela.remolina.2019@upb.edu.co::62b73141-f80d-42da-b140-6864712ff141" providerId="AD" clId="Web-{FDFF4D11-9A20-FC5D-AF5C-1D27021723FA}" dt="2022-02-12T15:23:08.580" v="466" actId="1076"/>
          <ac:picMkLst>
            <pc:docMk/>
            <pc:sldMk cId="2290092865" sldId="263"/>
            <ac:picMk id="13" creationId="{D5F6E6DF-53F9-4632-BF4D-8997B8C2E1E8}"/>
          </ac:picMkLst>
        </pc:picChg>
        <pc:picChg chg="add mod">
          <ac:chgData name="Angela Sofia Remolina Gutierrez" userId="S::angela.remolina.2019@upb.edu.co::62b73141-f80d-42da-b140-6864712ff141" providerId="AD" clId="Web-{FDFF4D11-9A20-FC5D-AF5C-1D27021723FA}" dt="2022-02-12T15:23:08.580" v="464" actId="1076"/>
          <ac:picMkLst>
            <pc:docMk/>
            <pc:sldMk cId="2290092865" sldId="263"/>
            <ac:picMk id="14" creationId="{B9382B76-5CD1-47BA-9C47-C0BB12E1EAD6}"/>
          </ac:picMkLst>
        </pc:picChg>
      </pc:sldChg>
    </pc:docChg>
  </pc:docChgLst>
  <pc:docChgLst>
    <pc:chgData name="Gabriela Sofia Lara Moreno" userId="b541bcbf-f089-4d0e-b97d-6b4852ef0f0c" providerId="ADAL" clId="{C18DC3E2-6EFA-C14A-973A-3B5763F87935}"/>
    <pc:docChg chg="addSld delSld">
      <pc:chgData name="Gabriela Sofia Lara Moreno" userId="b541bcbf-f089-4d0e-b97d-6b4852ef0f0c" providerId="ADAL" clId="{C18DC3E2-6EFA-C14A-973A-3B5763F87935}" dt="2022-02-15T15:43:56.226" v="1" actId="2696"/>
      <pc:docMkLst>
        <pc:docMk/>
      </pc:docMkLst>
      <pc:sldChg chg="new del">
        <pc:chgData name="Gabriela Sofia Lara Moreno" userId="b541bcbf-f089-4d0e-b97d-6b4852ef0f0c" providerId="ADAL" clId="{C18DC3E2-6EFA-C14A-973A-3B5763F87935}" dt="2022-02-15T15:43:56.226" v="1" actId="2696"/>
        <pc:sldMkLst>
          <pc:docMk/>
          <pc:sldMk cId="3554945355" sldId="264"/>
        </pc:sldMkLst>
      </pc:sldChg>
    </pc:docChg>
  </pc:docChgLst>
  <pc:docChgLst>
    <pc:chgData name="Angela Sofia Remolina Gutierrez" userId="S::angela.remolina.2019@upb.edu.co::62b73141-f80d-42da-b140-6864712ff141" providerId="AD" clId="Web-{38B5B8CB-3352-F427-2D1F-222D401C98ED}"/>
    <pc:docChg chg="modSld">
      <pc:chgData name="Angela Sofia Remolina Gutierrez" userId="S::angela.remolina.2019@upb.edu.co::62b73141-f80d-42da-b140-6864712ff141" providerId="AD" clId="Web-{38B5B8CB-3352-F427-2D1F-222D401C98ED}" dt="2022-02-12T16:01:30.772" v="7" actId="1076"/>
      <pc:docMkLst>
        <pc:docMk/>
      </pc:docMkLst>
      <pc:sldChg chg="modSp">
        <pc:chgData name="Angela Sofia Remolina Gutierrez" userId="S::angela.remolina.2019@upb.edu.co::62b73141-f80d-42da-b140-6864712ff141" providerId="AD" clId="Web-{38B5B8CB-3352-F427-2D1F-222D401C98ED}" dt="2022-02-12T15:47:14.874" v="6" actId="1076"/>
        <pc:sldMkLst>
          <pc:docMk/>
          <pc:sldMk cId="109857222" sldId="256"/>
        </pc:sldMkLst>
        <pc:spChg chg="mod">
          <ac:chgData name="Angela Sofia Remolina Gutierrez" userId="S::angela.remolina.2019@upb.edu.co::62b73141-f80d-42da-b140-6864712ff141" providerId="AD" clId="Web-{38B5B8CB-3352-F427-2D1F-222D401C98ED}" dt="2022-02-12T15:47:14.874" v="6" actId="1076"/>
          <ac:spMkLst>
            <pc:docMk/>
            <pc:sldMk cId="109857222" sldId="256"/>
            <ac:spMk id="3" creationId="{00000000-0000-0000-0000-000000000000}"/>
          </ac:spMkLst>
        </pc:spChg>
        <pc:spChg chg="mod">
          <ac:chgData name="Angela Sofia Remolina Gutierrez" userId="S::angela.remolina.2019@upb.edu.co::62b73141-f80d-42da-b140-6864712ff141" providerId="AD" clId="Web-{38B5B8CB-3352-F427-2D1F-222D401C98ED}" dt="2022-02-12T15:47:12.421" v="5" actId="1076"/>
          <ac:spMkLst>
            <pc:docMk/>
            <pc:sldMk cId="109857222" sldId="256"/>
            <ac:spMk id="322" creationId="{397B3056-9993-47F3-966A-9E12EA1C49D4}"/>
          </ac:spMkLst>
        </pc:spChg>
      </pc:sldChg>
      <pc:sldChg chg="modSp">
        <pc:chgData name="Angela Sofia Remolina Gutierrez" userId="S::angela.remolina.2019@upb.edu.co::62b73141-f80d-42da-b140-6864712ff141" providerId="AD" clId="Web-{38B5B8CB-3352-F427-2D1F-222D401C98ED}" dt="2022-02-12T16:01:30.772" v="7" actId="1076"/>
        <pc:sldMkLst>
          <pc:docMk/>
          <pc:sldMk cId="3232506500" sldId="260"/>
        </pc:sldMkLst>
        <pc:spChg chg="mod">
          <ac:chgData name="Angela Sofia Remolina Gutierrez" userId="S::angela.remolina.2019@upb.edu.co::62b73141-f80d-42da-b140-6864712ff141" providerId="AD" clId="Web-{38B5B8CB-3352-F427-2D1F-222D401C98ED}" dt="2022-02-12T16:01:30.772" v="7" actId="1076"/>
          <ac:spMkLst>
            <pc:docMk/>
            <pc:sldMk cId="3232506500" sldId="260"/>
            <ac:spMk id="5" creationId="{CBA262CB-513A-423B-B30F-F4E4453FEC7B}"/>
          </ac:spMkLst>
        </pc:spChg>
      </pc:sldChg>
    </pc:docChg>
  </pc:docChgLst>
  <pc:docChgLst>
    <pc:chgData name="Angela Sofia Remolina Gutierrez" userId="S::angela.remolina.2019@upb.edu.co::62b73141-f80d-42da-b140-6864712ff141" providerId="AD" clId="Web-{1E8929A8-CBDE-983B-6D31-FAA288C75564}"/>
    <pc:docChg chg="modSld addMainMaster delMainMaster">
      <pc:chgData name="Angela Sofia Remolina Gutierrez" userId="S::angela.remolina.2019@upb.edu.co::62b73141-f80d-42da-b140-6864712ff141" providerId="AD" clId="Web-{1E8929A8-CBDE-983B-6D31-FAA288C75564}" dt="2022-02-12T14:18:26.695" v="0"/>
      <pc:docMkLst>
        <pc:docMk/>
      </pc:docMkLst>
      <pc:sldChg chg="addSp modSp mod setBg modClrScheme chgLayout">
        <pc:chgData name="Angela Sofia Remolina Gutierrez" userId="S::angela.remolina.2019@upb.edu.co::62b73141-f80d-42da-b140-6864712ff141" providerId="AD" clId="Web-{1E8929A8-CBDE-983B-6D31-FAA288C75564}" dt="2022-02-12T14:18:26.695" v="0"/>
        <pc:sldMkLst>
          <pc:docMk/>
          <pc:sldMk cId="109857222" sldId="256"/>
        </pc:sldMkLst>
        <pc:spChg chg="mod">
          <ac:chgData name="Angela Sofia Remolina Gutierrez" userId="S::angela.remolina.2019@upb.edu.co::62b73141-f80d-42da-b140-6864712ff141" providerId="AD" clId="Web-{1E8929A8-CBDE-983B-6D31-FAA288C75564}" dt="2022-02-12T14:18:26.695" v="0"/>
          <ac:spMkLst>
            <pc:docMk/>
            <pc:sldMk cId="109857222" sldId="256"/>
            <ac:spMk id="2" creationId="{00000000-0000-0000-0000-000000000000}"/>
          </ac:spMkLst>
        </pc:spChg>
        <pc:spChg chg="mod">
          <ac:chgData name="Angela Sofia Remolina Gutierrez" userId="S::angela.remolina.2019@upb.edu.co::62b73141-f80d-42da-b140-6864712ff141" providerId="AD" clId="Web-{1E8929A8-CBDE-983B-6D31-FAA288C75564}" dt="2022-02-12T14:18:26.695" v="0"/>
          <ac:spMkLst>
            <pc:docMk/>
            <pc:sldMk cId="109857222" sldId="256"/>
            <ac:spMk id="3" creationId="{00000000-0000-0000-0000-000000000000}"/>
          </ac:spMkLst>
        </pc:spChg>
        <pc:spChg chg="add">
          <ac:chgData name="Angela Sofia Remolina Gutierrez" userId="S::angela.remolina.2019@upb.edu.co::62b73141-f80d-42da-b140-6864712ff141" providerId="AD" clId="Web-{1E8929A8-CBDE-983B-6D31-FAA288C75564}" dt="2022-02-12T14:18:26.695" v="0"/>
          <ac:spMkLst>
            <pc:docMk/>
            <pc:sldMk cId="109857222" sldId="256"/>
            <ac:spMk id="9" creationId="{945D478C-A9A5-4832-89D8-703607711BB1}"/>
          </ac:spMkLst>
        </pc:spChg>
        <pc:spChg chg="add">
          <ac:chgData name="Angela Sofia Remolina Gutierrez" userId="S::angela.remolina.2019@upb.edu.co::62b73141-f80d-42da-b140-6864712ff141" providerId="AD" clId="Web-{1E8929A8-CBDE-983B-6D31-FAA288C75564}" dt="2022-02-12T14:18:26.695" v="0"/>
          <ac:spMkLst>
            <pc:docMk/>
            <pc:sldMk cId="109857222" sldId="256"/>
            <ac:spMk id="11" creationId="{6070DF15-E754-42BB-9A78-F070643B1F41}"/>
          </ac:spMkLst>
        </pc:spChg>
        <pc:grpChg chg="add">
          <ac:chgData name="Angela Sofia Remolina Gutierrez" userId="S::angela.remolina.2019@upb.edu.co::62b73141-f80d-42da-b140-6864712ff141" providerId="AD" clId="Web-{1E8929A8-CBDE-983B-6D31-FAA288C75564}" dt="2022-02-12T14:18:26.695" v="0"/>
          <ac:grpSpMkLst>
            <pc:docMk/>
            <pc:sldMk cId="109857222" sldId="256"/>
            <ac:grpSpMk id="13" creationId="{67A83510-2790-4866-911D-2E1588DF5FCC}"/>
          </ac:grpSpMkLst>
        </pc:grpChg>
        <pc:picChg chg="add">
          <ac:chgData name="Angela Sofia Remolina Gutierrez" userId="S::angela.remolina.2019@upb.edu.co::62b73141-f80d-42da-b140-6864712ff141" providerId="AD" clId="Web-{1E8929A8-CBDE-983B-6D31-FAA288C75564}" dt="2022-02-12T14:18:26.695" v="0"/>
          <ac:picMkLst>
            <pc:docMk/>
            <pc:sldMk cId="109857222" sldId="256"/>
            <ac:picMk id="4" creationId="{F6877AD4-8A50-45FB-B60D-640080704A86}"/>
          </ac:picMkLst>
        </pc:picChg>
      </pc:sldChg>
      <pc:sldMasterChg chg="del delSldLayout">
        <pc:chgData name="Angela Sofia Remolina Gutierrez" userId="S::angela.remolina.2019@upb.edu.co::62b73141-f80d-42da-b140-6864712ff141" providerId="AD" clId="Web-{1E8929A8-CBDE-983B-6D31-FAA288C75564}" dt="2022-02-12T14:18:26.695" v="0"/>
        <pc:sldMasterMkLst>
          <pc:docMk/>
          <pc:sldMasterMk cId="2460954070" sldId="2147483660"/>
        </pc:sldMasterMkLst>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2385387890" sldId="2147483661"/>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949138452" sldId="2147483662"/>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2591524520" sldId="2147483663"/>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1203092039" sldId="2147483664"/>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3733172339" sldId="2147483665"/>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3210312558" sldId="2147483666"/>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3146388984" sldId="2147483667"/>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3171841454" sldId="2147483668"/>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1718958274" sldId="2147483669"/>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2202905451" sldId="2147483670"/>
          </pc:sldLayoutMkLst>
        </pc:sldLayoutChg>
        <pc:sldLayoutChg chg="del">
          <pc:chgData name="Angela Sofia Remolina Gutierrez" userId="S::angela.remolina.2019@upb.edu.co::62b73141-f80d-42da-b140-6864712ff141" providerId="AD" clId="Web-{1E8929A8-CBDE-983B-6D31-FAA288C75564}" dt="2022-02-12T14:18:26.695" v="0"/>
          <pc:sldLayoutMkLst>
            <pc:docMk/>
            <pc:sldMasterMk cId="2460954070" sldId="2147483660"/>
            <pc:sldLayoutMk cId="3479445657" sldId="2147483671"/>
          </pc:sldLayoutMkLst>
        </pc:sldLayoutChg>
      </pc:sldMasterChg>
      <pc:sldMasterChg chg="add addSldLayout">
        <pc:chgData name="Angela Sofia Remolina Gutierrez" userId="S::angela.remolina.2019@upb.edu.co::62b73141-f80d-42da-b140-6864712ff141" providerId="AD" clId="Web-{1E8929A8-CBDE-983B-6D31-FAA288C75564}" dt="2022-02-12T14:18:26.695" v="0"/>
        <pc:sldMasterMkLst>
          <pc:docMk/>
          <pc:sldMasterMk cId="3464777419" sldId="2147483698"/>
        </pc:sldMasterMkLst>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3014459506" sldId="2147483687"/>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2399570193" sldId="2147483688"/>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735230938" sldId="2147483689"/>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2239337964" sldId="2147483690"/>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4268472378" sldId="2147483691"/>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3544467241" sldId="2147483692"/>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2524309951" sldId="2147483693"/>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1439400720" sldId="2147483694"/>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3128147708" sldId="2147483695"/>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299426880" sldId="2147483696"/>
          </pc:sldLayoutMkLst>
        </pc:sldLayoutChg>
        <pc:sldLayoutChg chg="add">
          <pc:chgData name="Angela Sofia Remolina Gutierrez" userId="S::angela.remolina.2019@upb.edu.co::62b73141-f80d-42da-b140-6864712ff141" providerId="AD" clId="Web-{1E8929A8-CBDE-983B-6D31-FAA288C75564}" dt="2022-02-12T14:18:26.695" v="0"/>
          <pc:sldLayoutMkLst>
            <pc:docMk/>
            <pc:sldMasterMk cId="3464777419" sldId="2147483698"/>
            <pc:sldLayoutMk cId="1627563840" sldId="2147483697"/>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143940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426847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252430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3128147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29942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162756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301445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3544467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239957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735230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2/15/2022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‹Nº›</a:t>
            </a:fld>
            <a:endParaRPr lang="en-US"/>
          </a:p>
        </p:txBody>
      </p:sp>
    </p:spTree>
    <p:extLst>
      <p:ext uri="{BB962C8B-B14F-4D97-AF65-F5344CB8AC3E}">
        <p14:creationId xmlns:p14="http://schemas.microsoft.com/office/powerpoint/2010/main" val="2239337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2/15/2022</a:t>
            </a:fld>
            <a:endParaRPr lang="en-US"/>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‹Nº›</a:t>
            </a:fld>
            <a:endParaRPr lang="en-US"/>
          </a:p>
        </p:txBody>
      </p:sp>
    </p:spTree>
    <p:extLst>
      <p:ext uri="{BB962C8B-B14F-4D97-AF65-F5344CB8AC3E}">
        <p14:creationId xmlns:p14="http://schemas.microsoft.com/office/powerpoint/2010/main" val="34647774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7"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7"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2.xml" /><Relationship Id="rId6" Type="http://schemas.openxmlformats.org/officeDocument/2006/relationships/image" Target="../media/image7.jpeg" /><Relationship Id="rId5" Type="http://schemas.microsoft.com/office/2007/relationships/hdphoto" Target="../media/hdphoto1.wdp" /><Relationship Id="rId4" Type="http://schemas.openxmlformats.org/officeDocument/2006/relationships/image" Target="../media/image6.png"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9.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 Id="rId6" Type="http://schemas.openxmlformats.org/officeDocument/2006/relationships/image" Target="../media/image1.png" /><Relationship Id="rId5" Type="http://schemas.openxmlformats.org/officeDocument/2006/relationships/image" Target="../media/image12.jpeg" /><Relationship Id="rId4" Type="http://schemas.microsoft.com/office/2007/relationships/hdphoto" Target="../media/hdphoto2.wdp" /></Relationships>
</file>

<file path=ppt/slides/_rels/slide6.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17121B47-384D-4AA6-BFEE-9EB117D2A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478204" y="2605964"/>
            <a:ext cx="4054260" cy="1630547"/>
          </a:xfrm>
        </p:spPr>
        <p:txBody>
          <a:bodyPr vert="horz" lIns="91440" tIns="45720" rIns="91440" bIns="45720" rtlCol="0" anchor="t">
            <a:normAutofit/>
          </a:bodyPr>
          <a:lstStyle/>
          <a:p>
            <a:r>
              <a:rPr lang="en-US" sz="1300"/>
              <a:t>Gabriela lara</a:t>
            </a:r>
            <a:endParaRPr lang="en-US"/>
          </a:p>
          <a:p>
            <a:r>
              <a:rPr lang="en-US" sz="1300"/>
              <a:t>Luisa Monsalve</a:t>
            </a:r>
          </a:p>
          <a:p>
            <a:r>
              <a:rPr lang="en-US" sz="1300"/>
              <a:t>Juan Pérez</a:t>
            </a:r>
          </a:p>
          <a:p>
            <a:r>
              <a:rPr lang="en-US" sz="1300"/>
              <a:t>Angela Remolina</a:t>
            </a:r>
          </a:p>
        </p:txBody>
      </p:sp>
      <p:grpSp>
        <p:nvGrpSpPr>
          <p:cNvPr id="119" name="Group 118">
            <a:extLst>
              <a:ext uri="{FF2B5EF4-FFF2-40B4-BE49-F238E27FC236}">
                <a16:creationId xmlns:a16="http://schemas.microsoft.com/office/drawing/2014/main" id="{2CB9C70C-9B50-4D83-B8B9-1A0FFA2CB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2693" y="20697"/>
            <a:ext cx="1862695" cy="6816606"/>
            <a:chOff x="9952693" y="20697"/>
            <a:chExt cx="1862695" cy="6816606"/>
          </a:xfrm>
        </p:grpSpPr>
        <p:grpSp>
          <p:nvGrpSpPr>
            <p:cNvPr id="120" name="Group 119">
              <a:extLst>
                <a:ext uri="{FF2B5EF4-FFF2-40B4-BE49-F238E27FC236}">
                  <a16:creationId xmlns:a16="http://schemas.microsoft.com/office/drawing/2014/main" id="{6E1E57A5-A4F5-41D5-9E12-FA91444573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674062" y="20697"/>
              <a:ext cx="1141326" cy="6816606"/>
              <a:chOff x="5889776" y="13394"/>
              <a:chExt cx="1141326" cy="6816606"/>
            </a:xfrm>
          </p:grpSpPr>
          <p:sp>
            <p:nvSpPr>
              <p:cNvPr id="208" name="Freeform 8">
                <a:extLst>
                  <a:ext uri="{FF2B5EF4-FFF2-40B4-BE49-F238E27FC236}">
                    <a16:creationId xmlns:a16="http://schemas.microsoft.com/office/drawing/2014/main" id="{ADBCFAC3-B2EB-4241-B9C9-AC317FCE7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0">
                <a:extLst>
                  <a:ext uri="{FF2B5EF4-FFF2-40B4-BE49-F238E27FC236}">
                    <a16:creationId xmlns:a16="http://schemas.microsoft.com/office/drawing/2014/main" id="{86F38B84-C3BC-48A8-9EEF-3077223C4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5">
                <a:extLst>
                  <a:ext uri="{FF2B5EF4-FFF2-40B4-BE49-F238E27FC236}">
                    <a16:creationId xmlns:a16="http://schemas.microsoft.com/office/drawing/2014/main" id="{E288352D-6F27-4727-9241-658737B62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8">
                <a:extLst>
                  <a:ext uri="{FF2B5EF4-FFF2-40B4-BE49-F238E27FC236}">
                    <a16:creationId xmlns:a16="http://schemas.microsoft.com/office/drawing/2014/main" id="{6AC265CB-8E11-45EF-8A58-9FCB96E0D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9">
                <a:extLst>
                  <a:ext uri="{FF2B5EF4-FFF2-40B4-BE49-F238E27FC236}">
                    <a16:creationId xmlns:a16="http://schemas.microsoft.com/office/drawing/2014/main" id="{DABD6D60-E6DC-4EFB-B755-7954BBAB8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0">
                <a:extLst>
                  <a:ext uri="{FF2B5EF4-FFF2-40B4-BE49-F238E27FC236}">
                    <a16:creationId xmlns:a16="http://schemas.microsoft.com/office/drawing/2014/main" id="{CF6F209B-B481-49BF-87A6-6201C22D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22">
                <a:extLst>
                  <a:ext uri="{FF2B5EF4-FFF2-40B4-BE49-F238E27FC236}">
                    <a16:creationId xmlns:a16="http://schemas.microsoft.com/office/drawing/2014/main" id="{F1FA7743-5F0C-45CC-8886-334021498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23">
                <a:extLst>
                  <a:ext uri="{FF2B5EF4-FFF2-40B4-BE49-F238E27FC236}">
                    <a16:creationId xmlns:a16="http://schemas.microsoft.com/office/drawing/2014/main" id="{916D9D0F-5354-4875-9938-6387BFAEA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26">
                <a:extLst>
                  <a:ext uri="{FF2B5EF4-FFF2-40B4-BE49-F238E27FC236}">
                    <a16:creationId xmlns:a16="http://schemas.microsoft.com/office/drawing/2014/main" id="{0E294183-C628-4365-B907-E607D3DB12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27">
                <a:extLst>
                  <a:ext uri="{FF2B5EF4-FFF2-40B4-BE49-F238E27FC236}">
                    <a16:creationId xmlns:a16="http://schemas.microsoft.com/office/drawing/2014/main" id="{86EA8FAD-5BF8-4312-84E8-774BCEBB4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28">
                <a:extLst>
                  <a:ext uri="{FF2B5EF4-FFF2-40B4-BE49-F238E27FC236}">
                    <a16:creationId xmlns:a16="http://schemas.microsoft.com/office/drawing/2014/main" id="{3464AF92-0BBD-433C-B88A-B18E00B14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30">
                <a:extLst>
                  <a:ext uri="{FF2B5EF4-FFF2-40B4-BE49-F238E27FC236}">
                    <a16:creationId xmlns:a16="http://schemas.microsoft.com/office/drawing/2014/main" id="{F4CE669E-8A98-4951-BC23-D1A03B018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43">
                <a:extLst>
                  <a:ext uri="{FF2B5EF4-FFF2-40B4-BE49-F238E27FC236}">
                    <a16:creationId xmlns:a16="http://schemas.microsoft.com/office/drawing/2014/main" id="{5BB7130C-3DF5-4615-BD83-A75F70091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51">
                <a:extLst>
                  <a:ext uri="{FF2B5EF4-FFF2-40B4-BE49-F238E27FC236}">
                    <a16:creationId xmlns:a16="http://schemas.microsoft.com/office/drawing/2014/main" id="{EACB7AF9-EA00-4414-8437-3FDDB2E0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52">
                <a:extLst>
                  <a:ext uri="{FF2B5EF4-FFF2-40B4-BE49-F238E27FC236}">
                    <a16:creationId xmlns:a16="http://schemas.microsoft.com/office/drawing/2014/main" id="{FC2519C3-3C5A-43C9-9ECF-D097278C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53">
                <a:extLst>
                  <a:ext uri="{FF2B5EF4-FFF2-40B4-BE49-F238E27FC236}">
                    <a16:creationId xmlns:a16="http://schemas.microsoft.com/office/drawing/2014/main" id="{62D72422-4E61-4321-BD7E-B56CC4B1A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54">
                <a:extLst>
                  <a:ext uri="{FF2B5EF4-FFF2-40B4-BE49-F238E27FC236}">
                    <a16:creationId xmlns:a16="http://schemas.microsoft.com/office/drawing/2014/main" id="{05F207C0-A03D-4E9A-803E-D82A7BA7E5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55">
                <a:extLst>
                  <a:ext uri="{FF2B5EF4-FFF2-40B4-BE49-F238E27FC236}">
                    <a16:creationId xmlns:a16="http://schemas.microsoft.com/office/drawing/2014/main" id="{255DAFDD-E023-4FF2-A2A7-6F405C8FCB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56">
                <a:extLst>
                  <a:ext uri="{FF2B5EF4-FFF2-40B4-BE49-F238E27FC236}">
                    <a16:creationId xmlns:a16="http://schemas.microsoft.com/office/drawing/2014/main" id="{75169B61-B4D2-4C2A-BF18-EB0AC8DE6A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57">
                <a:extLst>
                  <a:ext uri="{FF2B5EF4-FFF2-40B4-BE49-F238E27FC236}">
                    <a16:creationId xmlns:a16="http://schemas.microsoft.com/office/drawing/2014/main" id="{32FBF9CB-F983-4A89-A0D9-37056BB65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59">
                <a:extLst>
                  <a:ext uri="{FF2B5EF4-FFF2-40B4-BE49-F238E27FC236}">
                    <a16:creationId xmlns:a16="http://schemas.microsoft.com/office/drawing/2014/main" id="{F0884E69-5FA6-4C8C-A64C-DBB313AC2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60">
                <a:extLst>
                  <a:ext uri="{FF2B5EF4-FFF2-40B4-BE49-F238E27FC236}">
                    <a16:creationId xmlns:a16="http://schemas.microsoft.com/office/drawing/2014/main" id="{ED1FD4E2-312B-48A6-9F17-2D0BD4CFB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61">
                <a:extLst>
                  <a:ext uri="{FF2B5EF4-FFF2-40B4-BE49-F238E27FC236}">
                    <a16:creationId xmlns:a16="http://schemas.microsoft.com/office/drawing/2014/main" id="{EA111918-CFCC-4C23-ADF2-ABCC68A7C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78">
                <a:extLst>
                  <a:ext uri="{FF2B5EF4-FFF2-40B4-BE49-F238E27FC236}">
                    <a16:creationId xmlns:a16="http://schemas.microsoft.com/office/drawing/2014/main" id="{7E5CA7B2-3753-4B7D-A722-D95342BB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79">
                <a:extLst>
                  <a:ext uri="{FF2B5EF4-FFF2-40B4-BE49-F238E27FC236}">
                    <a16:creationId xmlns:a16="http://schemas.microsoft.com/office/drawing/2014/main" id="{CC9214A9-8EEB-41B0-83FB-80BEBD965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0">
                <a:extLst>
                  <a:ext uri="{FF2B5EF4-FFF2-40B4-BE49-F238E27FC236}">
                    <a16:creationId xmlns:a16="http://schemas.microsoft.com/office/drawing/2014/main" id="{33157A90-4AF1-4A40-8125-803407C02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1">
                <a:extLst>
                  <a:ext uri="{FF2B5EF4-FFF2-40B4-BE49-F238E27FC236}">
                    <a16:creationId xmlns:a16="http://schemas.microsoft.com/office/drawing/2014/main" id="{32D1FB24-5EA3-488F-913F-B3C1BB036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2">
                <a:extLst>
                  <a:ext uri="{FF2B5EF4-FFF2-40B4-BE49-F238E27FC236}">
                    <a16:creationId xmlns:a16="http://schemas.microsoft.com/office/drawing/2014/main" id="{58FC3262-B888-4936-87A0-9A494483A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3">
                <a:extLst>
                  <a:ext uri="{FF2B5EF4-FFF2-40B4-BE49-F238E27FC236}">
                    <a16:creationId xmlns:a16="http://schemas.microsoft.com/office/drawing/2014/main" id="{127CA728-BAE0-47A3-B0CA-5EB4FD148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84">
                <a:extLst>
                  <a:ext uri="{FF2B5EF4-FFF2-40B4-BE49-F238E27FC236}">
                    <a16:creationId xmlns:a16="http://schemas.microsoft.com/office/drawing/2014/main" id="{0130CB83-550A-45A8-A9AB-0A9E13429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86">
                <a:extLst>
                  <a:ext uri="{FF2B5EF4-FFF2-40B4-BE49-F238E27FC236}">
                    <a16:creationId xmlns:a16="http://schemas.microsoft.com/office/drawing/2014/main" id="{CAEE495A-5C27-457A-BD41-20611D5D0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89">
                <a:extLst>
                  <a:ext uri="{FF2B5EF4-FFF2-40B4-BE49-F238E27FC236}">
                    <a16:creationId xmlns:a16="http://schemas.microsoft.com/office/drawing/2014/main" id="{BB1F32F7-014F-45A8-844E-56C76D98A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0">
                <a:extLst>
                  <a:ext uri="{FF2B5EF4-FFF2-40B4-BE49-F238E27FC236}">
                    <a16:creationId xmlns:a16="http://schemas.microsoft.com/office/drawing/2014/main" id="{0CF27E5B-05B7-44DF-94AE-4365D50B8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05">
                <a:extLst>
                  <a:ext uri="{FF2B5EF4-FFF2-40B4-BE49-F238E27FC236}">
                    <a16:creationId xmlns:a16="http://schemas.microsoft.com/office/drawing/2014/main" id="{BEEE0FD8-81BE-4670-A0B1-FD1C19191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6">
                <a:extLst>
                  <a:ext uri="{FF2B5EF4-FFF2-40B4-BE49-F238E27FC236}">
                    <a16:creationId xmlns:a16="http://schemas.microsoft.com/office/drawing/2014/main" id="{9F9A6256-1F3C-46D5-8441-488BB1E8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07">
                <a:extLst>
                  <a:ext uri="{FF2B5EF4-FFF2-40B4-BE49-F238E27FC236}">
                    <a16:creationId xmlns:a16="http://schemas.microsoft.com/office/drawing/2014/main" id="{BD9DB765-92D3-4BCB-918F-60D8DCDD7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08">
                <a:extLst>
                  <a:ext uri="{FF2B5EF4-FFF2-40B4-BE49-F238E27FC236}">
                    <a16:creationId xmlns:a16="http://schemas.microsoft.com/office/drawing/2014/main" id="{8AFA6628-0664-424D-905E-6FAE9FCFA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09">
                <a:extLst>
                  <a:ext uri="{FF2B5EF4-FFF2-40B4-BE49-F238E27FC236}">
                    <a16:creationId xmlns:a16="http://schemas.microsoft.com/office/drawing/2014/main" id="{433F27B3-462C-45E8-A759-DE553E29A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10">
                <a:extLst>
                  <a:ext uri="{FF2B5EF4-FFF2-40B4-BE49-F238E27FC236}">
                    <a16:creationId xmlns:a16="http://schemas.microsoft.com/office/drawing/2014/main" id="{7EC57FD0-F081-4D0F-B32F-E1963A8D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11">
                <a:extLst>
                  <a:ext uri="{FF2B5EF4-FFF2-40B4-BE49-F238E27FC236}">
                    <a16:creationId xmlns:a16="http://schemas.microsoft.com/office/drawing/2014/main" id="{B268BB25-E444-4C92-83A1-E4D6F070D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12">
                <a:extLst>
                  <a:ext uri="{FF2B5EF4-FFF2-40B4-BE49-F238E27FC236}">
                    <a16:creationId xmlns:a16="http://schemas.microsoft.com/office/drawing/2014/main" id="{9468C251-DE21-4B48-9BE9-25473D0F5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5">
                <a:extLst>
                  <a:ext uri="{FF2B5EF4-FFF2-40B4-BE49-F238E27FC236}">
                    <a16:creationId xmlns:a16="http://schemas.microsoft.com/office/drawing/2014/main" id="{69374DCE-92DD-446F-9C06-4FD9C171A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6">
                <a:extLst>
                  <a:ext uri="{FF2B5EF4-FFF2-40B4-BE49-F238E27FC236}">
                    <a16:creationId xmlns:a16="http://schemas.microsoft.com/office/drawing/2014/main" id="{258E2296-D453-46D9-818C-D207E4968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7">
                <a:extLst>
                  <a:ext uri="{FF2B5EF4-FFF2-40B4-BE49-F238E27FC236}">
                    <a16:creationId xmlns:a16="http://schemas.microsoft.com/office/drawing/2014/main" id="{48207F15-77EC-4A91-A365-6895A9C6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8">
                <a:extLst>
                  <a:ext uri="{FF2B5EF4-FFF2-40B4-BE49-F238E27FC236}">
                    <a16:creationId xmlns:a16="http://schemas.microsoft.com/office/drawing/2014/main" id="{A96D38DB-9495-4DBE-BDB7-EB1595D38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9">
                <a:extLst>
                  <a:ext uri="{FF2B5EF4-FFF2-40B4-BE49-F238E27FC236}">
                    <a16:creationId xmlns:a16="http://schemas.microsoft.com/office/drawing/2014/main" id="{29B258E2-CEDB-45A9-B556-32AC71C4F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1">
                <a:extLst>
                  <a:ext uri="{FF2B5EF4-FFF2-40B4-BE49-F238E27FC236}">
                    <a16:creationId xmlns:a16="http://schemas.microsoft.com/office/drawing/2014/main" id="{2D586C45-5DFF-41ED-AEB9-8F3858E4E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2">
                <a:extLst>
                  <a:ext uri="{FF2B5EF4-FFF2-40B4-BE49-F238E27FC236}">
                    <a16:creationId xmlns:a16="http://schemas.microsoft.com/office/drawing/2014/main" id="{C9B4633B-7A14-4DFF-9B10-E15DE426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3">
                <a:extLst>
                  <a:ext uri="{FF2B5EF4-FFF2-40B4-BE49-F238E27FC236}">
                    <a16:creationId xmlns:a16="http://schemas.microsoft.com/office/drawing/2014/main" id="{587B182B-8E16-43A1-A782-893619FC2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4">
                <a:extLst>
                  <a:ext uri="{FF2B5EF4-FFF2-40B4-BE49-F238E27FC236}">
                    <a16:creationId xmlns:a16="http://schemas.microsoft.com/office/drawing/2014/main" id="{34A0BA23-5B00-44AE-AB93-135184C1A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1A1CF6B8-FC28-43CA-8304-83BA2847C1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7">
                <a:extLst>
                  <a:ext uri="{FF2B5EF4-FFF2-40B4-BE49-F238E27FC236}">
                    <a16:creationId xmlns:a16="http://schemas.microsoft.com/office/drawing/2014/main" id="{C79EB67D-4664-48CC-8DFA-137F56370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21">
                <a:extLst>
                  <a:ext uri="{FF2B5EF4-FFF2-40B4-BE49-F238E27FC236}">
                    <a16:creationId xmlns:a16="http://schemas.microsoft.com/office/drawing/2014/main" id="{23820013-B618-4C4F-B57E-58DAA2828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25">
                <a:extLst>
                  <a:ext uri="{FF2B5EF4-FFF2-40B4-BE49-F238E27FC236}">
                    <a16:creationId xmlns:a16="http://schemas.microsoft.com/office/drawing/2014/main" id="{E350A463-C2A4-4D68-9E71-B512B0D19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29">
                <a:extLst>
                  <a:ext uri="{FF2B5EF4-FFF2-40B4-BE49-F238E27FC236}">
                    <a16:creationId xmlns:a16="http://schemas.microsoft.com/office/drawing/2014/main" id="{BC57309A-FF5D-478A-88A0-A4BE3C684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31">
                <a:extLst>
                  <a:ext uri="{FF2B5EF4-FFF2-40B4-BE49-F238E27FC236}">
                    <a16:creationId xmlns:a16="http://schemas.microsoft.com/office/drawing/2014/main" id="{9F22C4B5-8A6E-47CB-B4D6-98B0D4BB1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32">
                <a:extLst>
                  <a:ext uri="{FF2B5EF4-FFF2-40B4-BE49-F238E27FC236}">
                    <a16:creationId xmlns:a16="http://schemas.microsoft.com/office/drawing/2014/main" id="{7E92F052-D723-495D-868C-296410F5F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33">
                <a:extLst>
                  <a:ext uri="{FF2B5EF4-FFF2-40B4-BE49-F238E27FC236}">
                    <a16:creationId xmlns:a16="http://schemas.microsoft.com/office/drawing/2014/main" id="{5C008CF1-8C78-4239-B052-0B5041EDC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34">
                <a:extLst>
                  <a:ext uri="{FF2B5EF4-FFF2-40B4-BE49-F238E27FC236}">
                    <a16:creationId xmlns:a16="http://schemas.microsoft.com/office/drawing/2014/main" id="{539E6F42-09A7-4472-942C-C54A5D7C6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35">
                <a:extLst>
                  <a:ext uri="{FF2B5EF4-FFF2-40B4-BE49-F238E27FC236}">
                    <a16:creationId xmlns:a16="http://schemas.microsoft.com/office/drawing/2014/main" id="{6C96C72D-9D17-4980-A553-E06615561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36">
                <a:extLst>
                  <a:ext uri="{FF2B5EF4-FFF2-40B4-BE49-F238E27FC236}">
                    <a16:creationId xmlns:a16="http://schemas.microsoft.com/office/drawing/2014/main" id="{45D9847C-95CC-437A-95AF-49C182571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37">
                <a:extLst>
                  <a:ext uri="{FF2B5EF4-FFF2-40B4-BE49-F238E27FC236}">
                    <a16:creationId xmlns:a16="http://schemas.microsoft.com/office/drawing/2014/main" id="{B9D8076A-CA26-41D6-AB76-ED1B86A8D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38">
                <a:extLst>
                  <a:ext uri="{FF2B5EF4-FFF2-40B4-BE49-F238E27FC236}">
                    <a16:creationId xmlns:a16="http://schemas.microsoft.com/office/drawing/2014/main" id="{ACBF348E-212A-4EE2-A9C8-C65E1678C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39">
                <a:extLst>
                  <a:ext uri="{FF2B5EF4-FFF2-40B4-BE49-F238E27FC236}">
                    <a16:creationId xmlns:a16="http://schemas.microsoft.com/office/drawing/2014/main" id="{ADB6AE21-92E4-42D6-BC49-E087976C8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40">
                <a:extLst>
                  <a:ext uri="{FF2B5EF4-FFF2-40B4-BE49-F238E27FC236}">
                    <a16:creationId xmlns:a16="http://schemas.microsoft.com/office/drawing/2014/main" id="{2A48A234-019E-40CA-95FC-390D168D7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41">
                <a:extLst>
                  <a:ext uri="{FF2B5EF4-FFF2-40B4-BE49-F238E27FC236}">
                    <a16:creationId xmlns:a16="http://schemas.microsoft.com/office/drawing/2014/main" id="{0F5FEA51-6853-4BF4-8461-79FD3DDA7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42">
                <a:extLst>
                  <a:ext uri="{FF2B5EF4-FFF2-40B4-BE49-F238E27FC236}">
                    <a16:creationId xmlns:a16="http://schemas.microsoft.com/office/drawing/2014/main" id="{CE655D11-293F-4305-BCA0-196F3D049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44">
                <a:extLst>
                  <a:ext uri="{FF2B5EF4-FFF2-40B4-BE49-F238E27FC236}">
                    <a16:creationId xmlns:a16="http://schemas.microsoft.com/office/drawing/2014/main" id="{416E183A-0D9C-4821-BD62-9CA648E9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45">
                <a:extLst>
                  <a:ext uri="{FF2B5EF4-FFF2-40B4-BE49-F238E27FC236}">
                    <a16:creationId xmlns:a16="http://schemas.microsoft.com/office/drawing/2014/main" id="{1FA51AD8-7B74-41CF-9A6D-33643002F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46">
                <a:extLst>
                  <a:ext uri="{FF2B5EF4-FFF2-40B4-BE49-F238E27FC236}">
                    <a16:creationId xmlns:a16="http://schemas.microsoft.com/office/drawing/2014/main" id="{C297914E-981E-4D31-9A89-6A68EA2B4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47">
                <a:extLst>
                  <a:ext uri="{FF2B5EF4-FFF2-40B4-BE49-F238E27FC236}">
                    <a16:creationId xmlns:a16="http://schemas.microsoft.com/office/drawing/2014/main" id="{C8FE7D07-2ACA-4830-BB98-FE568A1A4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48">
                <a:extLst>
                  <a:ext uri="{FF2B5EF4-FFF2-40B4-BE49-F238E27FC236}">
                    <a16:creationId xmlns:a16="http://schemas.microsoft.com/office/drawing/2014/main" id="{D8C678D8-D159-48FE-BD0C-2C4A937AC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49">
                <a:extLst>
                  <a:ext uri="{FF2B5EF4-FFF2-40B4-BE49-F238E27FC236}">
                    <a16:creationId xmlns:a16="http://schemas.microsoft.com/office/drawing/2014/main" id="{29574B54-7600-4D46-BCE4-333BD9C7F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62">
                <a:extLst>
                  <a:ext uri="{FF2B5EF4-FFF2-40B4-BE49-F238E27FC236}">
                    <a16:creationId xmlns:a16="http://schemas.microsoft.com/office/drawing/2014/main" id="{71DFCCAC-BC4E-438E-847C-23F9ED6D8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63">
                <a:extLst>
                  <a:ext uri="{FF2B5EF4-FFF2-40B4-BE49-F238E27FC236}">
                    <a16:creationId xmlns:a16="http://schemas.microsoft.com/office/drawing/2014/main" id="{04BC880B-F0A1-4F59-9595-F9757CEA3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64">
                <a:extLst>
                  <a:ext uri="{FF2B5EF4-FFF2-40B4-BE49-F238E27FC236}">
                    <a16:creationId xmlns:a16="http://schemas.microsoft.com/office/drawing/2014/main" id="{BDA2CAA7-50D4-45D1-9987-B04B1B2C9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65">
                <a:extLst>
                  <a:ext uri="{FF2B5EF4-FFF2-40B4-BE49-F238E27FC236}">
                    <a16:creationId xmlns:a16="http://schemas.microsoft.com/office/drawing/2014/main" id="{0205D403-CB96-4598-840E-C69BE0F85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66">
                <a:extLst>
                  <a:ext uri="{FF2B5EF4-FFF2-40B4-BE49-F238E27FC236}">
                    <a16:creationId xmlns:a16="http://schemas.microsoft.com/office/drawing/2014/main" id="{C87A8393-9E4F-46F4-8329-B4BA56FA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67">
                <a:extLst>
                  <a:ext uri="{FF2B5EF4-FFF2-40B4-BE49-F238E27FC236}">
                    <a16:creationId xmlns:a16="http://schemas.microsoft.com/office/drawing/2014/main" id="{88BE4EC1-3B86-40F5-93A2-50EB4D16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68">
                <a:extLst>
                  <a:ext uri="{FF2B5EF4-FFF2-40B4-BE49-F238E27FC236}">
                    <a16:creationId xmlns:a16="http://schemas.microsoft.com/office/drawing/2014/main" id="{DAB31707-2BF8-45D1-A32F-9F5C0E30A4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69">
                <a:extLst>
                  <a:ext uri="{FF2B5EF4-FFF2-40B4-BE49-F238E27FC236}">
                    <a16:creationId xmlns:a16="http://schemas.microsoft.com/office/drawing/2014/main" id="{9C8FA174-E0E4-49F2-A960-0BE48D301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70">
                <a:extLst>
                  <a:ext uri="{FF2B5EF4-FFF2-40B4-BE49-F238E27FC236}">
                    <a16:creationId xmlns:a16="http://schemas.microsoft.com/office/drawing/2014/main" id="{9C475233-7BEF-47BB-8A48-185AF3BE7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71">
                <a:extLst>
                  <a:ext uri="{FF2B5EF4-FFF2-40B4-BE49-F238E27FC236}">
                    <a16:creationId xmlns:a16="http://schemas.microsoft.com/office/drawing/2014/main" id="{015728E8-62B6-4217-B383-43AA084AA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72">
                <a:extLst>
                  <a:ext uri="{FF2B5EF4-FFF2-40B4-BE49-F238E27FC236}">
                    <a16:creationId xmlns:a16="http://schemas.microsoft.com/office/drawing/2014/main" id="{77D689AF-C161-494D-A4B8-B746B0A7D0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73">
                <a:extLst>
                  <a:ext uri="{FF2B5EF4-FFF2-40B4-BE49-F238E27FC236}">
                    <a16:creationId xmlns:a16="http://schemas.microsoft.com/office/drawing/2014/main" id="{9BD9C1D5-8CC9-4FD9-8775-C51FE208D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74">
                <a:extLst>
                  <a:ext uri="{FF2B5EF4-FFF2-40B4-BE49-F238E27FC236}">
                    <a16:creationId xmlns:a16="http://schemas.microsoft.com/office/drawing/2014/main" id="{BE04C179-888B-4E0C-AB31-0DAEEDF7F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75">
                <a:extLst>
                  <a:ext uri="{FF2B5EF4-FFF2-40B4-BE49-F238E27FC236}">
                    <a16:creationId xmlns:a16="http://schemas.microsoft.com/office/drawing/2014/main" id="{6B7C84F5-868D-4805-9F83-C8A345D3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77">
                <a:extLst>
                  <a:ext uri="{FF2B5EF4-FFF2-40B4-BE49-F238E27FC236}">
                    <a16:creationId xmlns:a16="http://schemas.microsoft.com/office/drawing/2014/main" id="{B86694F4-707C-4741-BA22-5E0CDF61F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85">
                <a:extLst>
                  <a:ext uri="{FF2B5EF4-FFF2-40B4-BE49-F238E27FC236}">
                    <a16:creationId xmlns:a16="http://schemas.microsoft.com/office/drawing/2014/main" id="{268A4DA4-E5A8-4031-8FB8-C1359830DC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87">
                <a:extLst>
                  <a:ext uri="{FF2B5EF4-FFF2-40B4-BE49-F238E27FC236}">
                    <a16:creationId xmlns:a16="http://schemas.microsoft.com/office/drawing/2014/main" id="{2CB62FF0-AEEA-45FC-9BD0-2D100F39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88">
                <a:extLst>
                  <a:ext uri="{FF2B5EF4-FFF2-40B4-BE49-F238E27FC236}">
                    <a16:creationId xmlns:a16="http://schemas.microsoft.com/office/drawing/2014/main" id="{753DCB44-0E85-4770-A989-F1B86F20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91">
                <a:extLst>
                  <a:ext uri="{FF2B5EF4-FFF2-40B4-BE49-F238E27FC236}">
                    <a16:creationId xmlns:a16="http://schemas.microsoft.com/office/drawing/2014/main" id="{5DA00070-D353-48A9-AFBD-9305424EB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92">
                <a:extLst>
                  <a:ext uri="{FF2B5EF4-FFF2-40B4-BE49-F238E27FC236}">
                    <a16:creationId xmlns:a16="http://schemas.microsoft.com/office/drawing/2014/main" id="{FEF02EE7-A1CD-4F49-9BBC-4F845786B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93">
                <a:extLst>
                  <a:ext uri="{FF2B5EF4-FFF2-40B4-BE49-F238E27FC236}">
                    <a16:creationId xmlns:a16="http://schemas.microsoft.com/office/drawing/2014/main" id="{D94FF856-CBC2-4F9B-8C88-0A61402F9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94">
                <a:extLst>
                  <a:ext uri="{FF2B5EF4-FFF2-40B4-BE49-F238E27FC236}">
                    <a16:creationId xmlns:a16="http://schemas.microsoft.com/office/drawing/2014/main" id="{AB7BC1C0-67DD-44B3-AEF8-3046B55C1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95">
                <a:extLst>
                  <a:ext uri="{FF2B5EF4-FFF2-40B4-BE49-F238E27FC236}">
                    <a16:creationId xmlns:a16="http://schemas.microsoft.com/office/drawing/2014/main" id="{79D1FD88-FD27-4B5E-9EC2-911808A05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96">
                <a:extLst>
                  <a:ext uri="{FF2B5EF4-FFF2-40B4-BE49-F238E27FC236}">
                    <a16:creationId xmlns:a16="http://schemas.microsoft.com/office/drawing/2014/main" id="{C7DE49B6-A789-40DB-B057-37DCE5E41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97">
                <a:extLst>
                  <a:ext uri="{FF2B5EF4-FFF2-40B4-BE49-F238E27FC236}">
                    <a16:creationId xmlns:a16="http://schemas.microsoft.com/office/drawing/2014/main" id="{5873829D-5204-48B1-8271-B803682D83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98">
                <a:extLst>
                  <a:ext uri="{FF2B5EF4-FFF2-40B4-BE49-F238E27FC236}">
                    <a16:creationId xmlns:a16="http://schemas.microsoft.com/office/drawing/2014/main" id="{26F30F65-64C8-44FB-B6BD-0BBAFA3B7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99">
                <a:extLst>
                  <a:ext uri="{FF2B5EF4-FFF2-40B4-BE49-F238E27FC236}">
                    <a16:creationId xmlns:a16="http://schemas.microsoft.com/office/drawing/2014/main" id="{193BEA64-7498-46F1-85CC-A5C96EC98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0">
                <a:extLst>
                  <a:ext uri="{FF2B5EF4-FFF2-40B4-BE49-F238E27FC236}">
                    <a16:creationId xmlns:a16="http://schemas.microsoft.com/office/drawing/2014/main" id="{B0C67838-49E2-4B6A-AC69-3A6B791DA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01">
                <a:extLst>
                  <a:ext uri="{FF2B5EF4-FFF2-40B4-BE49-F238E27FC236}">
                    <a16:creationId xmlns:a16="http://schemas.microsoft.com/office/drawing/2014/main" id="{49A20809-A2DD-4085-B78C-B4BA41E979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2">
                <a:extLst>
                  <a:ext uri="{FF2B5EF4-FFF2-40B4-BE49-F238E27FC236}">
                    <a16:creationId xmlns:a16="http://schemas.microsoft.com/office/drawing/2014/main" id="{B775045C-37C7-4493-8D9C-9F99C55F0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3">
                <a:extLst>
                  <a:ext uri="{FF2B5EF4-FFF2-40B4-BE49-F238E27FC236}">
                    <a16:creationId xmlns:a16="http://schemas.microsoft.com/office/drawing/2014/main" id="{A3BE9A7E-1BA8-46F8-B318-E2ECCBFDC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04">
                <a:extLst>
                  <a:ext uri="{FF2B5EF4-FFF2-40B4-BE49-F238E27FC236}">
                    <a16:creationId xmlns:a16="http://schemas.microsoft.com/office/drawing/2014/main" id="{5F1ADC58-BB04-4DC8-AABD-162D83F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13">
                <a:extLst>
                  <a:ext uri="{FF2B5EF4-FFF2-40B4-BE49-F238E27FC236}">
                    <a16:creationId xmlns:a16="http://schemas.microsoft.com/office/drawing/2014/main" id="{F994FC45-8DC0-49B0-A05A-B2B1878F3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4">
                <a:extLst>
                  <a:ext uri="{FF2B5EF4-FFF2-40B4-BE49-F238E27FC236}">
                    <a16:creationId xmlns:a16="http://schemas.microsoft.com/office/drawing/2014/main" id="{B0DFE4B7-ABE2-4D83-A5BC-2100890C3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15">
                <a:extLst>
                  <a:ext uri="{FF2B5EF4-FFF2-40B4-BE49-F238E27FC236}">
                    <a16:creationId xmlns:a16="http://schemas.microsoft.com/office/drawing/2014/main" id="{3875A6F5-143B-4099-A2BA-B42D029810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17">
                <a:extLst>
                  <a:ext uri="{FF2B5EF4-FFF2-40B4-BE49-F238E27FC236}">
                    <a16:creationId xmlns:a16="http://schemas.microsoft.com/office/drawing/2014/main" id="{D55AA3FB-BBFD-48A5-A816-17F15A8BA1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18">
                <a:extLst>
                  <a:ext uri="{FF2B5EF4-FFF2-40B4-BE49-F238E27FC236}">
                    <a16:creationId xmlns:a16="http://schemas.microsoft.com/office/drawing/2014/main" id="{6069A188-5649-4675-BA50-263D0623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19">
                <a:extLst>
                  <a:ext uri="{FF2B5EF4-FFF2-40B4-BE49-F238E27FC236}">
                    <a16:creationId xmlns:a16="http://schemas.microsoft.com/office/drawing/2014/main" id="{FC01152A-5489-44EF-B864-EC4DD7B31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8">
                <a:extLst>
                  <a:ext uri="{FF2B5EF4-FFF2-40B4-BE49-F238E27FC236}">
                    <a16:creationId xmlns:a16="http://schemas.microsoft.com/office/drawing/2014/main" id="{D3CAA289-9C0C-490A-9768-49BBD637B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8">
                <a:extLst>
                  <a:ext uri="{FF2B5EF4-FFF2-40B4-BE49-F238E27FC236}">
                    <a16:creationId xmlns:a16="http://schemas.microsoft.com/office/drawing/2014/main" id="{0ACB33D8-7879-498C-8BC7-4C4F6ECED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06">
                <a:extLst>
                  <a:ext uri="{FF2B5EF4-FFF2-40B4-BE49-F238E27FC236}">
                    <a16:creationId xmlns:a16="http://schemas.microsoft.com/office/drawing/2014/main" id="{A6BB204E-D937-4C4D-BCB6-DF9F7A406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1" name="Freeform 8">
              <a:extLst>
                <a:ext uri="{FF2B5EF4-FFF2-40B4-BE49-F238E27FC236}">
                  <a16:creationId xmlns:a16="http://schemas.microsoft.com/office/drawing/2014/main" id="{EF447936-9AA6-4873-BD6B-3A7DBBCF4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3502" y="7475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43">
              <a:extLst>
                <a:ext uri="{FF2B5EF4-FFF2-40B4-BE49-F238E27FC236}">
                  <a16:creationId xmlns:a16="http://schemas.microsoft.com/office/drawing/2014/main" id="{CC3E0D11-92C6-4141-B7C5-5B8BA0E40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875" y="6000711"/>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51">
              <a:extLst>
                <a:ext uri="{FF2B5EF4-FFF2-40B4-BE49-F238E27FC236}">
                  <a16:creationId xmlns:a16="http://schemas.microsoft.com/office/drawing/2014/main" id="{CA82DB1A-E0D4-4D6D-A64A-868014C79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382" y="577584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52">
              <a:extLst>
                <a:ext uri="{FF2B5EF4-FFF2-40B4-BE49-F238E27FC236}">
                  <a16:creationId xmlns:a16="http://schemas.microsoft.com/office/drawing/2014/main" id="{79E9E5C1-D60A-4EA8-9C04-15595A7BB4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8609" y="64345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53">
              <a:extLst>
                <a:ext uri="{FF2B5EF4-FFF2-40B4-BE49-F238E27FC236}">
                  <a16:creationId xmlns:a16="http://schemas.microsoft.com/office/drawing/2014/main" id="{BAD910CD-D57C-45DA-8A9B-5E3CD57EA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890" y="554850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4">
              <a:extLst>
                <a:ext uri="{FF2B5EF4-FFF2-40B4-BE49-F238E27FC236}">
                  <a16:creationId xmlns:a16="http://schemas.microsoft.com/office/drawing/2014/main" id="{5402826A-583C-4667-AEF8-DAA4269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8217" y="621571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55">
              <a:extLst>
                <a:ext uri="{FF2B5EF4-FFF2-40B4-BE49-F238E27FC236}">
                  <a16:creationId xmlns:a16="http://schemas.microsoft.com/office/drawing/2014/main" id="{4E02EBB7-1EC6-4320-B9C9-64E237CB9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6485" y="534869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6">
              <a:extLst>
                <a:ext uri="{FF2B5EF4-FFF2-40B4-BE49-F238E27FC236}">
                  <a16:creationId xmlns:a16="http://schemas.microsoft.com/office/drawing/2014/main" id="{C62D78D2-A229-4811-9BFA-43C28BC02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447" y="451539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57">
              <a:extLst>
                <a:ext uri="{FF2B5EF4-FFF2-40B4-BE49-F238E27FC236}">
                  <a16:creationId xmlns:a16="http://schemas.microsoft.com/office/drawing/2014/main" id="{50D562C1-4FFF-4863-9D92-339D7D867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588" y="511446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59">
              <a:extLst>
                <a:ext uri="{FF2B5EF4-FFF2-40B4-BE49-F238E27FC236}">
                  <a16:creationId xmlns:a16="http://schemas.microsoft.com/office/drawing/2014/main" id="{49EA74AB-1F40-426C-9606-B571634E0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7517" y="665874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0">
              <a:extLst>
                <a:ext uri="{FF2B5EF4-FFF2-40B4-BE49-F238E27FC236}">
                  <a16:creationId xmlns:a16="http://schemas.microsoft.com/office/drawing/2014/main" id="{24E43341-2786-439A-990F-D4DA152990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0066" y="48125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61">
              <a:extLst>
                <a:ext uri="{FF2B5EF4-FFF2-40B4-BE49-F238E27FC236}">
                  <a16:creationId xmlns:a16="http://schemas.microsoft.com/office/drawing/2014/main" id="{C301CB0C-1558-41B4-B70E-2CC306AB5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7683" y="492022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78">
              <a:extLst>
                <a:ext uri="{FF2B5EF4-FFF2-40B4-BE49-F238E27FC236}">
                  <a16:creationId xmlns:a16="http://schemas.microsoft.com/office/drawing/2014/main" id="{9EFD2F56-A311-4A9C-98DB-DD899F845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3283" y="608534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79">
              <a:extLst>
                <a:ext uri="{FF2B5EF4-FFF2-40B4-BE49-F238E27FC236}">
                  <a16:creationId xmlns:a16="http://schemas.microsoft.com/office/drawing/2014/main" id="{EB1A7473-AA51-43BA-A524-59689C5D4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4838" y="58600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0">
              <a:extLst>
                <a:ext uri="{FF2B5EF4-FFF2-40B4-BE49-F238E27FC236}">
                  <a16:creationId xmlns:a16="http://schemas.microsoft.com/office/drawing/2014/main" id="{515EE26E-DD80-4E28-A9E4-E3C1C9593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9291" y="562547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1">
              <a:extLst>
                <a:ext uri="{FF2B5EF4-FFF2-40B4-BE49-F238E27FC236}">
                  <a16:creationId xmlns:a16="http://schemas.microsoft.com/office/drawing/2014/main" id="{6CA0BB20-E66B-4B1E-A334-03D3C7922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0291" y="45879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82">
              <a:extLst>
                <a:ext uri="{FF2B5EF4-FFF2-40B4-BE49-F238E27FC236}">
                  <a16:creationId xmlns:a16="http://schemas.microsoft.com/office/drawing/2014/main" id="{927E0985-C47E-44F1-874C-8067B5FEE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861" y="483161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3">
              <a:extLst>
                <a:ext uri="{FF2B5EF4-FFF2-40B4-BE49-F238E27FC236}">
                  <a16:creationId xmlns:a16="http://schemas.microsoft.com/office/drawing/2014/main" id="{F9046F3A-DBB1-4C4D-8D5B-82B836FE4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19646" y="5058270"/>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4">
              <a:extLst>
                <a:ext uri="{FF2B5EF4-FFF2-40B4-BE49-F238E27FC236}">
                  <a16:creationId xmlns:a16="http://schemas.microsoft.com/office/drawing/2014/main" id="{FE7EE438-DD14-4738-A241-20B943B35A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8630" y="627687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6">
              <a:extLst>
                <a:ext uri="{FF2B5EF4-FFF2-40B4-BE49-F238E27FC236}">
                  <a16:creationId xmlns:a16="http://schemas.microsoft.com/office/drawing/2014/main" id="{CCD6D4A0-93F3-450E-855C-A0EABF820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208" y="670718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89">
              <a:extLst>
                <a:ext uri="{FF2B5EF4-FFF2-40B4-BE49-F238E27FC236}">
                  <a16:creationId xmlns:a16="http://schemas.microsoft.com/office/drawing/2014/main" id="{FFC49BA2-2C2F-4532-8C33-1DB7C24A9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0314" y="533508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90">
              <a:extLst>
                <a:ext uri="{FF2B5EF4-FFF2-40B4-BE49-F238E27FC236}">
                  <a16:creationId xmlns:a16="http://schemas.microsoft.com/office/drawing/2014/main" id="{B9C3E3E0-3543-4DB4-9553-C483590B4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94500" y="4796228"/>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5">
              <a:extLst>
                <a:ext uri="{FF2B5EF4-FFF2-40B4-BE49-F238E27FC236}">
                  <a16:creationId xmlns:a16="http://schemas.microsoft.com/office/drawing/2014/main" id="{D1611641-4970-4C93-B005-82D774C7A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2851" y="480648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6">
              <a:extLst>
                <a:ext uri="{FF2B5EF4-FFF2-40B4-BE49-F238E27FC236}">
                  <a16:creationId xmlns:a16="http://schemas.microsoft.com/office/drawing/2014/main" id="{40083E90-33FD-4861-8B17-340056901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418" y="61952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7">
              <a:extLst>
                <a:ext uri="{FF2B5EF4-FFF2-40B4-BE49-F238E27FC236}">
                  <a16:creationId xmlns:a16="http://schemas.microsoft.com/office/drawing/2014/main" id="{94952852-5E0A-47E7-B0C6-F92962CC2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4157" y="45308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8">
              <a:extLst>
                <a:ext uri="{FF2B5EF4-FFF2-40B4-BE49-F238E27FC236}">
                  <a16:creationId xmlns:a16="http://schemas.microsoft.com/office/drawing/2014/main" id="{3EA0ADD2-2C5C-4EBB-AC72-FE268D4C6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75038" y="559196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09">
              <a:extLst>
                <a:ext uri="{FF2B5EF4-FFF2-40B4-BE49-F238E27FC236}">
                  <a16:creationId xmlns:a16="http://schemas.microsoft.com/office/drawing/2014/main" id="{CCF7EDDF-9DA6-4F4F-A8D9-6F9D608F97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054" y="509635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0">
              <a:extLst>
                <a:ext uri="{FF2B5EF4-FFF2-40B4-BE49-F238E27FC236}">
                  <a16:creationId xmlns:a16="http://schemas.microsoft.com/office/drawing/2014/main" id="{B4ACE8BD-5655-44BC-9DD6-5791448B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3" y="642598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11">
              <a:extLst>
                <a:ext uri="{FF2B5EF4-FFF2-40B4-BE49-F238E27FC236}">
                  <a16:creationId xmlns:a16="http://schemas.microsoft.com/office/drawing/2014/main" id="{6C8B78B0-ADF5-4E39-8488-83382AF0D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039" y="536541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12">
              <a:extLst>
                <a:ext uri="{FF2B5EF4-FFF2-40B4-BE49-F238E27FC236}">
                  <a16:creationId xmlns:a16="http://schemas.microsoft.com/office/drawing/2014/main" id="{07597995-748E-4B55-A4B9-DF71D499FF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7829" y="58897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32">
              <a:extLst>
                <a:ext uri="{FF2B5EF4-FFF2-40B4-BE49-F238E27FC236}">
                  <a16:creationId xmlns:a16="http://schemas.microsoft.com/office/drawing/2014/main" id="{28639BDB-3882-43F7-93C4-66E9F7E41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021" y="347919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33">
              <a:extLst>
                <a:ext uri="{FF2B5EF4-FFF2-40B4-BE49-F238E27FC236}">
                  <a16:creationId xmlns:a16="http://schemas.microsoft.com/office/drawing/2014/main" id="{8A0AF7DA-1B05-49CD-8367-3C63151C3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18" y="24188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34">
              <a:extLst>
                <a:ext uri="{FF2B5EF4-FFF2-40B4-BE49-F238E27FC236}">
                  <a16:creationId xmlns:a16="http://schemas.microsoft.com/office/drawing/2014/main" id="{9F93108D-4661-454E-8F6E-63F910B18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9926" y="14125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5">
              <a:extLst>
                <a:ext uri="{FF2B5EF4-FFF2-40B4-BE49-F238E27FC236}">
                  <a16:creationId xmlns:a16="http://schemas.microsoft.com/office/drawing/2014/main" id="{87E22E6B-5EC7-473E-9BDF-DDAA9A64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3732" y="186616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6">
              <a:extLst>
                <a:ext uri="{FF2B5EF4-FFF2-40B4-BE49-F238E27FC236}">
                  <a16:creationId xmlns:a16="http://schemas.microsoft.com/office/drawing/2014/main" id="{CADF4DD2-27C7-454B-9F32-B2707E0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73193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7">
              <a:extLst>
                <a:ext uri="{FF2B5EF4-FFF2-40B4-BE49-F238E27FC236}">
                  <a16:creationId xmlns:a16="http://schemas.microsoft.com/office/drawing/2014/main" id="{718D23B6-4347-4B9E-B3EF-A0A9A13EF3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9866" y="3699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8">
              <a:extLst>
                <a:ext uri="{FF2B5EF4-FFF2-40B4-BE49-F238E27FC236}">
                  <a16:creationId xmlns:a16="http://schemas.microsoft.com/office/drawing/2014/main" id="{D1448697-37CA-47CF-8C3D-F2DF2383A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9791" y="191176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9">
              <a:extLst>
                <a:ext uri="{FF2B5EF4-FFF2-40B4-BE49-F238E27FC236}">
                  <a16:creationId xmlns:a16="http://schemas.microsoft.com/office/drawing/2014/main" id="{F5D8564C-C91F-4081-B3D0-99AC95260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138" y="165839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40">
              <a:extLst>
                <a:ext uri="{FF2B5EF4-FFF2-40B4-BE49-F238E27FC236}">
                  <a16:creationId xmlns:a16="http://schemas.microsoft.com/office/drawing/2014/main" id="{E0DFDBCB-F6B7-4C88-8692-AA6C4631E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5630" y="420169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41">
              <a:extLst>
                <a:ext uri="{FF2B5EF4-FFF2-40B4-BE49-F238E27FC236}">
                  <a16:creationId xmlns:a16="http://schemas.microsoft.com/office/drawing/2014/main" id="{03DC3BAD-FDE4-4699-A9B7-0EAF537E3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52440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42">
              <a:extLst>
                <a:ext uri="{FF2B5EF4-FFF2-40B4-BE49-F238E27FC236}">
                  <a16:creationId xmlns:a16="http://schemas.microsoft.com/office/drawing/2014/main" id="{74D2A2BB-B355-444B-A825-BC3124E74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07663" y="63461"/>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44">
              <a:extLst>
                <a:ext uri="{FF2B5EF4-FFF2-40B4-BE49-F238E27FC236}">
                  <a16:creationId xmlns:a16="http://schemas.microsoft.com/office/drawing/2014/main" id="{6BA13D45-647D-469B-A330-6A1E7C30C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3723" y="27157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45">
              <a:extLst>
                <a:ext uri="{FF2B5EF4-FFF2-40B4-BE49-F238E27FC236}">
                  <a16:creationId xmlns:a16="http://schemas.microsoft.com/office/drawing/2014/main" id="{582FD052-32A0-4DE5-8E13-61623B628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2582" y="104031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B568485A-4DD9-45DC-A69C-52B08C6E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6562" y="396907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F0289B14-9A38-4873-B5E4-B2AF9B9F4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1833" y="2953392"/>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48">
              <a:extLst>
                <a:ext uri="{FF2B5EF4-FFF2-40B4-BE49-F238E27FC236}">
                  <a16:creationId xmlns:a16="http://schemas.microsoft.com/office/drawing/2014/main" id="{4DFB9DAA-1189-41D2-B2DA-A0C618361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0754" y="31860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CA0ECA5A-2C52-4A35-9066-80A01F7E0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8344" y="29193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62">
              <a:extLst>
                <a:ext uri="{FF2B5EF4-FFF2-40B4-BE49-F238E27FC236}">
                  <a16:creationId xmlns:a16="http://schemas.microsoft.com/office/drawing/2014/main" id="{3969E6EE-0CB6-4C99-A3B8-422FBD6D3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3486" y="385581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63">
              <a:extLst>
                <a:ext uri="{FF2B5EF4-FFF2-40B4-BE49-F238E27FC236}">
                  <a16:creationId xmlns:a16="http://schemas.microsoft.com/office/drawing/2014/main" id="{A2C89BE4-E8EA-4862-A49F-74E984B4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1370" y="2668238"/>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78DD5330-374E-43EA-B7D6-10BA1F2762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37469" y="409882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65">
              <a:extLst>
                <a:ext uri="{FF2B5EF4-FFF2-40B4-BE49-F238E27FC236}">
                  <a16:creationId xmlns:a16="http://schemas.microsoft.com/office/drawing/2014/main" id="{EBC8CDE9-3229-43F8-A3C1-47A48F36B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2788" y="297602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66">
              <a:extLst>
                <a:ext uri="{FF2B5EF4-FFF2-40B4-BE49-F238E27FC236}">
                  <a16:creationId xmlns:a16="http://schemas.microsoft.com/office/drawing/2014/main" id="{623FE43E-D941-409A-8679-EACA24014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259" y="1396948"/>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67">
              <a:extLst>
                <a:ext uri="{FF2B5EF4-FFF2-40B4-BE49-F238E27FC236}">
                  <a16:creationId xmlns:a16="http://schemas.microsoft.com/office/drawing/2014/main" id="{1240FB87-B56D-42D4-BB5C-D35C7FB39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8495" y="2174398"/>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8">
              <a:extLst>
                <a:ext uri="{FF2B5EF4-FFF2-40B4-BE49-F238E27FC236}">
                  <a16:creationId xmlns:a16="http://schemas.microsoft.com/office/drawing/2014/main" id="{0E8F864D-8E69-4D35-9BEA-5BC7B0319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3642" y="35114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69">
              <a:extLst>
                <a:ext uri="{FF2B5EF4-FFF2-40B4-BE49-F238E27FC236}">
                  <a16:creationId xmlns:a16="http://schemas.microsoft.com/office/drawing/2014/main" id="{961ED267-A8A8-4A92-AA7D-130EF69D7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142" y="1114703"/>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70">
              <a:extLst>
                <a:ext uri="{FF2B5EF4-FFF2-40B4-BE49-F238E27FC236}">
                  <a16:creationId xmlns:a16="http://schemas.microsoft.com/office/drawing/2014/main" id="{D73E611B-EF5E-4E4B-93BA-0BAD56982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21" y="55886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71">
              <a:extLst>
                <a:ext uri="{FF2B5EF4-FFF2-40B4-BE49-F238E27FC236}">
                  <a16:creationId xmlns:a16="http://schemas.microsoft.com/office/drawing/2014/main" id="{6A5AADC7-B0CE-4F14-A4FE-B5F852D41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6891" y="165657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72">
              <a:extLst>
                <a:ext uri="{FF2B5EF4-FFF2-40B4-BE49-F238E27FC236}">
                  <a16:creationId xmlns:a16="http://schemas.microsoft.com/office/drawing/2014/main" id="{150B1A56-3AEB-4922-A18D-15B3A9E91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0154" y="188342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73">
              <a:extLst>
                <a:ext uri="{FF2B5EF4-FFF2-40B4-BE49-F238E27FC236}">
                  <a16:creationId xmlns:a16="http://schemas.microsoft.com/office/drawing/2014/main" id="{93CB2ECB-40C7-4CFF-8B96-49D84DBD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5028" y="2389592"/>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74">
              <a:extLst>
                <a:ext uri="{FF2B5EF4-FFF2-40B4-BE49-F238E27FC236}">
                  <a16:creationId xmlns:a16="http://schemas.microsoft.com/office/drawing/2014/main" id="{77082064-D677-4175-9DF3-4AAA29246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81126" y="7725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75">
              <a:extLst>
                <a:ext uri="{FF2B5EF4-FFF2-40B4-BE49-F238E27FC236}">
                  <a16:creationId xmlns:a16="http://schemas.microsoft.com/office/drawing/2014/main" id="{793C90AC-25CB-4BA8-BA64-3BE8674DB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978" y="43606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77">
              <a:extLst>
                <a:ext uri="{FF2B5EF4-FFF2-40B4-BE49-F238E27FC236}">
                  <a16:creationId xmlns:a16="http://schemas.microsoft.com/office/drawing/2014/main" id="{B559AEC6-6EB2-4DB6-AC71-4288F29C3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6692" y="31996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85">
              <a:extLst>
                <a:ext uri="{FF2B5EF4-FFF2-40B4-BE49-F238E27FC236}">
                  <a16:creationId xmlns:a16="http://schemas.microsoft.com/office/drawing/2014/main" id="{FA44E75F-1E67-4CE5-9031-B51E54BBD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360" y="34975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87">
              <a:extLst>
                <a:ext uri="{FF2B5EF4-FFF2-40B4-BE49-F238E27FC236}">
                  <a16:creationId xmlns:a16="http://schemas.microsoft.com/office/drawing/2014/main" id="{5FAED826-72E1-4FD0-B991-CA76C0930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9792" y="13324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88">
              <a:extLst>
                <a:ext uri="{FF2B5EF4-FFF2-40B4-BE49-F238E27FC236}">
                  <a16:creationId xmlns:a16="http://schemas.microsoft.com/office/drawing/2014/main" id="{84FB6649-2CD7-4260-B0FC-6D2AE035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7724" y="117088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91">
              <a:extLst>
                <a:ext uri="{FF2B5EF4-FFF2-40B4-BE49-F238E27FC236}">
                  <a16:creationId xmlns:a16="http://schemas.microsoft.com/office/drawing/2014/main" id="{549A4CFC-747E-4FF8-B1CB-3878D0F67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6185" y="40357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92">
              <a:extLst>
                <a:ext uri="{FF2B5EF4-FFF2-40B4-BE49-F238E27FC236}">
                  <a16:creationId xmlns:a16="http://schemas.microsoft.com/office/drawing/2014/main" id="{926EB012-839E-4A90-8339-873848A70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991" y="43581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93">
              <a:extLst>
                <a:ext uri="{FF2B5EF4-FFF2-40B4-BE49-F238E27FC236}">
                  <a16:creationId xmlns:a16="http://schemas.microsoft.com/office/drawing/2014/main" id="{6D11170A-0249-475C-8E0C-0B794CB95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2" y="351703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94">
              <a:extLst>
                <a:ext uri="{FF2B5EF4-FFF2-40B4-BE49-F238E27FC236}">
                  <a16:creationId xmlns:a16="http://schemas.microsoft.com/office/drawing/2014/main" id="{19D2AE1F-D795-4379-8688-1424DF2CB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3042" y="141118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95">
              <a:extLst>
                <a:ext uri="{FF2B5EF4-FFF2-40B4-BE49-F238E27FC236}">
                  <a16:creationId xmlns:a16="http://schemas.microsoft.com/office/drawing/2014/main" id="{5BBCD765-B709-48E1-83D4-A27FE1A93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5073" y="37439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96">
              <a:extLst>
                <a:ext uri="{FF2B5EF4-FFF2-40B4-BE49-F238E27FC236}">
                  <a16:creationId xmlns:a16="http://schemas.microsoft.com/office/drawing/2014/main" id="{EB89A6EA-89CC-47C5-B923-048A0F93A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443" y="319750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97">
              <a:extLst>
                <a:ext uri="{FF2B5EF4-FFF2-40B4-BE49-F238E27FC236}">
                  <a16:creationId xmlns:a16="http://schemas.microsoft.com/office/drawing/2014/main" id="{70AB87C5-FC79-4517-89A3-88FB0D041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174" y="2106723"/>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98">
              <a:extLst>
                <a:ext uri="{FF2B5EF4-FFF2-40B4-BE49-F238E27FC236}">
                  <a16:creationId xmlns:a16="http://schemas.microsoft.com/office/drawing/2014/main" id="{374FDB0C-76EC-43C7-B107-3307B2AEF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17760" y="253648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99">
              <a:extLst>
                <a:ext uri="{FF2B5EF4-FFF2-40B4-BE49-F238E27FC236}">
                  <a16:creationId xmlns:a16="http://schemas.microsoft.com/office/drawing/2014/main" id="{4982B2F4-4898-4A23-BEC7-E2AD33BB0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03085" y="22861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00">
              <a:extLst>
                <a:ext uri="{FF2B5EF4-FFF2-40B4-BE49-F238E27FC236}">
                  <a16:creationId xmlns:a16="http://schemas.microsoft.com/office/drawing/2014/main" id="{AB2B45CE-3C84-4FE3-8409-31C49E828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4851" y="289335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1">
              <a:extLst>
                <a:ext uri="{FF2B5EF4-FFF2-40B4-BE49-F238E27FC236}">
                  <a16:creationId xmlns:a16="http://schemas.microsoft.com/office/drawing/2014/main" id="{48A088C2-5E77-4673-A7D7-8E46E7D3D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387" y="16973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02">
              <a:extLst>
                <a:ext uri="{FF2B5EF4-FFF2-40B4-BE49-F238E27FC236}">
                  <a16:creationId xmlns:a16="http://schemas.microsoft.com/office/drawing/2014/main" id="{9642E919-6BCB-41DA-AAAE-3F123486D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51044" y="11190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03">
              <a:extLst>
                <a:ext uri="{FF2B5EF4-FFF2-40B4-BE49-F238E27FC236}">
                  <a16:creationId xmlns:a16="http://schemas.microsoft.com/office/drawing/2014/main" id="{5AA62CEA-121A-4FF6-8B2E-196D225C4A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8641" y="8453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04">
              <a:extLst>
                <a:ext uri="{FF2B5EF4-FFF2-40B4-BE49-F238E27FC236}">
                  <a16:creationId xmlns:a16="http://schemas.microsoft.com/office/drawing/2014/main" id="{E496206E-9EDD-47A7-BAD9-4460167BC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66993" y="44115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13">
              <a:extLst>
                <a:ext uri="{FF2B5EF4-FFF2-40B4-BE49-F238E27FC236}">
                  <a16:creationId xmlns:a16="http://schemas.microsoft.com/office/drawing/2014/main" id="{9FD93BF0-96C1-4231-8230-3C1A33BBA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2993" y="2020378"/>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14">
              <a:extLst>
                <a:ext uri="{FF2B5EF4-FFF2-40B4-BE49-F238E27FC236}">
                  <a16:creationId xmlns:a16="http://schemas.microsoft.com/office/drawing/2014/main" id="{D7F3D675-753D-4312-87A9-040E98F8F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3133" y="325732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15">
              <a:extLst>
                <a:ext uri="{FF2B5EF4-FFF2-40B4-BE49-F238E27FC236}">
                  <a16:creationId xmlns:a16="http://schemas.microsoft.com/office/drawing/2014/main" id="{7D09B9D8-373A-417E-A5B0-8AEF1F237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8846" y="25944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17">
              <a:extLst>
                <a:ext uri="{FF2B5EF4-FFF2-40B4-BE49-F238E27FC236}">
                  <a16:creationId xmlns:a16="http://schemas.microsoft.com/office/drawing/2014/main" id="{CBBBD0AC-7990-427B-BE17-2C8D66D55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0644" y="89879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18">
              <a:extLst>
                <a:ext uri="{FF2B5EF4-FFF2-40B4-BE49-F238E27FC236}">
                  <a16:creationId xmlns:a16="http://schemas.microsoft.com/office/drawing/2014/main" id="{93003F2B-C96E-47B5-B7E2-E5B05ED4D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7164" y="230530"/>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19">
              <a:extLst>
                <a:ext uri="{FF2B5EF4-FFF2-40B4-BE49-F238E27FC236}">
                  <a16:creationId xmlns:a16="http://schemas.microsoft.com/office/drawing/2014/main" id="{C4F54194-E568-4482-9066-F67B8FF74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4035" y="44423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8">
              <a:extLst>
                <a:ext uri="{FF2B5EF4-FFF2-40B4-BE49-F238E27FC236}">
                  <a16:creationId xmlns:a16="http://schemas.microsoft.com/office/drawing/2014/main" id="{8F0F7188-5F84-4C7B-B78A-BF32127EA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620" y="651663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
              <a:extLst>
                <a:ext uri="{FF2B5EF4-FFF2-40B4-BE49-F238E27FC236}">
                  <a16:creationId xmlns:a16="http://schemas.microsoft.com/office/drawing/2014/main" id="{4F8239CD-C1A6-4DD8-8B1D-FE18CE85E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9481" y="669622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2" name="Rectángulo: esquinas redondeadas 321">
            <a:extLst>
              <a:ext uri="{FF2B5EF4-FFF2-40B4-BE49-F238E27FC236}">
                <a16:creationId xmlns:a16="http://schemas.microsoft.com/office/drawing/2014/main" id="{397B3056-9993-47F3-966A-9E12EA1C49D4}"/>
              </a:ext>
            </a:extLst>
          </p:cNvPr>
          <p:cNvSpPr/>
          <p:nvPr/>
        </p:nvSpPr>
        <p:spPr>
          <a:xfrm>
            <a:off x="946627" y="1260305"/>
            <a:ext cx="3891787" cy="386303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7" name="Group 18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46" name="Rectangle 24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524F8-566B-46CC-8D0E-8CBF4525C6B6}"/>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err="1">
                <a:latin typeface="Arial Rounded MT Bold" panose="020F0704030504030204" pitchFamily="34" charset="0"/>
              </a:rPr>
              <a:t>Problema</a:t>
            </a:r>
            <a:r>
              <a:rPr lang="en-US">
                <a:latin typeface="Arial Rounded MT Bold" panose="020F0704030504030204" pitchFamily="34" charset="0"/>
              </a:rPr>
              <a:t> Común</a:t>
            </a:r>
          </a:p>
        </p:txBody>
      </p:sp>
      <p:pic>
        <p:nvPicPr>
          <p:cNvPr id="4" name="Picture 4" descr="A closet full of clothes&#10;&#10;Description automatically generated">
            <a:extLst>
              <a:ext uri="{FF2B5EF4-FFF2-40B4-BE49-F238E27FC236}">
                <a16:creationId xmlns:a16="http://schemas.microsoft.com/office/drawing/2014/main" id="{34148BF1-766E-4172-A8DA-887527E54ED3}"/>
              </a:ext>
            </a:extLst>
          </p:cNvPr>
          <p:cNvPicPr>
            <a:picLocks noChangeAspect="1"/>
          </p:cNvPicPr>
          <p:nvPr/>
        </p:nvPicPr>
        <p:blipFill rotWithShape="1">
          <a:blip r:embed="rId2"/>
          <a:srcRect t="6518" r="-3" b="9363"/>
          <a:stretch/>
        </p:blipFill>
        <p:spPr>
          <a:xfrm>
            <a:off x="466154" y="272996"/>
            <a:ext cx="5571627" cy="3982454"/>
          </a:xfrm>
          <a:prstGeom prst="rect">
            <a:avLst/>
          </a:prstGeom>
        </p:spPr>
      </p:pic>
      <p:pic>
        <p:nvPicPr>
          <p:cNvPr id="7" name="Picture 7" descr="A picture containing indoor, clothes&#10;&#10;Description automatically generated">
            <a:extLst>
              <a:ext uri="{FF2B5EF4-FFF2-40B4-BE49-F238E27FC236}">
                <a16:creationId xmlns:a16="http://schemas.microsoft.com/office/drawing/2014/main" id="{6096034D-4A7F-44F8-B4AE-1108BE4784D4}"/>
              </a:ext>
            </a:extLst>
          </p:cNvPr>
          <p:cNvPicPr>
            <a:picLocks noChangeAspect="1"/>
          </p:cNvPicPr>
          <p:nvPr/>
        </p:nvPicPr>
        <p:blipFill rotWithShape="1">
          <a:blip r:embed="rId3"/>
          <a:srcRect t="7741" r="-3" b="2202"/>
          <a:stretch/>
        </p:blipFill>
        <p:spPr>
          <a:xfrm>
            <a:off x="6039692" y="272997"/>
            <a:ext cx="5648461" cy="3982453"/>
          </a:xfrm>
          <a:prstGeom prst="rect">
            <a:avLst/>
          </a:prstGeom>
        </p:spPr>
      </p:pic>
      <p:grpSp>
        <p:nvGrpSpPr>
          <p:cNvPr id="248" name="Group 247">
            <a:extLst>
              <a:ext uri="{FF2B5EF4-FFF2-40B4-BE49-F238E27FC236}">
                <a16:creationId xmlns:a16="http://schemas.microsoft.com/office/drawing/2014/main" id="{8FC2AAAA-3320-45C6-B519-EDA74196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2" y="4593705"/>
            <a:ext cx="12160237" cy="589633"/>
            <a:chOff x="31734" y="4593705"/>
            <a:chExt cx="12211614" cy="589633"/>
          </a:xfrm>
        </p:grpSpPr>
        <p:sp>
          <p:nvSpPr>
            <p:cNvPr id="249"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40">
              <a:extLst>
                <a:ext uri="{FF2B5EF4-FFF2-40B4-BE49-F238E27FC236}">
                  <a16:creationId xmlns:a16="http://schemas.microsoft.com/office/drawing/2014/main" id="{1D08A4B9-6797-4801-B23E-13A88CE74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7" name="Rectángulo: esquinas redondeadas 356">
            <a:extLst>
              <a:ext uri="{FF2B5EF4-FFF2-40B4-BE49-F238E27FC236}">
                <a16:creationId xmlns:a16="http://schemas.microsoft.com/office/drawing/2014/main" id="{E15F3B47-AFCC-46E3-B1C0-350E81ACA48F}"/>
              </a:ext>
            </a:extLst>
          </p:cNvPr>
          <p:cNvSpPr/>
          <p:nvPr/>
        </p:nvSpPr>
        <p:spPr>
          <a:xfrm>
            <a:off x="11341361" y="122112"/>
            <a:ext cx="773537" cy="793569"/>
          </a:xfrm>
          <a:prstGeom prst="round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3134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5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09" name="Rectangle 208">
            <a:extLst>
              <a:ext uri="{FF2B5EF4-FFF2-40B4-BE49-F238E27FC236}">
                <a16:creationId xmlns:a16="http://schemas.microsoft.com/office/drawing/2014/main" id="{0C96AA63-F28E-4714-BC5C-69F35F65C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705C3-C9B6-4667-B613-AB469DD9B576}"/>
              </a:ext>
            </a:extLst>
          </p:cNvPr>
          <p:cNvSpPr>
            <a:spLocks noGrp="1"/>
          </p:cNvSpPr>
          <p:nvPr>
            <p:ph type="title"/>
          </p:nvPr>
        </p:nvSpPr>
        <p:spPr>
          <a:xfrm>
            <a:off x="7518399" y="883956"/>
            <a:ext cx="3956425" cy="3138842"/>
          </a:xfrm>
        </p:spPr>
        <p:txBody>
          <a:bodyPr vert="horz" lIns="91440" tIns="45720" rIns="91440" bIns="45720" rtlCol="0" anchor="b">
            <a:normAutofit/>
          </a:bodyPr>
          <a:lstStyle/>
          <a:p>
            <a:pPr algn="ctr"/>
            <a:r>
              <a:rPr lang="en-US" sz="5400">
                <a:latin typeface="Arial Rounded MT Bold" panose="020F0704030504030204" pitchFamily="34" charset="0"/>
              </a:rPr>
              <a:t>Nuestra </a:t>
            </a:r>
            <a:r>
              <a:rPr lang="en-US" sz="5400" err="1">
                <a:latin typeface="Arial Rounded MT Bold" panose="020F0704030504030204" pitchFamily="34" charset="0"/>
              </a:rPr>
              <a:t>Solución</a:t>
            </a:r>
            <a:endParaRPr lang="en-US" sz="5400">
              <a:latin typeface="Arial Rounded MT Bold" panose="020F0704030504030204" pitchFamily="34" charset="0"/>
            </a:endParaRPr>
          </a:p>
        </p:txBody>
      </p:sp>
      <p:pic>
        <p:nvPicPr>
          <p:cNvPr id="337" name="Imagen 336" descr="Imagen que contiene electrónica, ipod, tabla, sostener&#10;&#10;Descripción generada automáticamente">
            <a:extLst>
              <a:ext uri="{FF2B5EF4-FFF2-40B4-BE49-F238E27FC236}">
                <a16:creationId xmlns:a16="http://schemas.microsoft.com/office/drawing/2014/main" id="{0757AAB7-3A45-4D4C-A17A-594193613E97}"/>
              </a:ext>
            </a:extLst>
          </p:cNvPr>
          <p:cNvPicPr>
            <a:picLocks noChangeAspect="1"/>
          </p:cNvPicPr>
          <p:nvPr/>
        </p:nvPicPr>
        <p:blipFill rotWithShape="1">
          <a:blip r:embed="rId2">
            <a:extLst>
              <a:ext uri="{28A0092B-C50C-407E-A947-70E740481C1C}">
                <a14:useLocalDpi xmlns:a14="http://schemas.microsoft.com/office/drawing/2010/main" val="0"/>
              </a:ext>
            </a:extLst>
          </a:blip>
          <a:srcRect t="377" r="-1" b="-1"/>
          <a:stretch/>
        </p:blipFill>
        <p:spPr>
          <a:xfrm>
            <a:off x="3448597" y="10"/>
            <a:ext cx="3457250" cy="3444222"/>
          </a:xfrm>
          <a:prstGeom prst="rect">
            <a:avLst/>
          </a:prstGeom>
        </p:spPr>
      </p:pic>
      <p:pic>
        <p:nvPicPr>
          <p:cNvPr id="3" name="Imagen 2">
            <a:extLst>
              <a:ext uri="{FF2B5EF4-FFF2-40B4-BE49-F238E27FC236}">
                <a16:creationId xmlns:a16="http://schemas.microsoft.com/office/drawing/2014/main" id="{A1E303DA-1F9B-43D9-A5CD-011ED39D1535}"/>
              </a:ext>
            </a:extLst>
          </p:cNvPr>
          <p:cNvPicPr>
            <a:picLocks noChangeAspect="1"/>
          </p:cNvPicPr>
          <p:nvPr/>
        </p:nvPicPr>
        <p:blipFill rotWithShape="1">
          <a:blip r:embed="rId3"/>
          <a:srcRect l="14497" r="18502" b="2"/>
          <a:stretch/>
        </p:blipFill>
        <p:spPr>
          <a:xfrm>
            <a:off x="3448597" y="3419112"/>
            <a:ext cx="3457250" cy="3444232"/>
          </a:xfrm>
          <a:prstGeom prst="rect">
            <a:avLst/>
          </a:prstGeom>
          <a:solidFill>
            <a:srgbClr val="FFFFFF">
              <a:shade val="85000"/>
            </a:srgbClr>
          </a:solidFill>
        </p:spPr>
      </p:pic>
      <p:pic>
        <p:nvPicPr>
          <p:cNvPr id="67" name="Imagen 66">
            <a:extLst>
              <a:ext uri="{FF2B5EF4-FFF2-40B4-BE49-F238E27FC236}">
                <a16:creationId xmlns:a16="http://schemas.microsoft.com/office/drawing/2014/main" id="{43534D99-7A6B-4772-8230-B6E4A98A7CF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r="-1" b="375"/>
          <a:stretch/>
        </p:blipFill>
        <p:spPr>
          <a:xfrm>
            <a:off x="-1806" y="10"/>
            <a:ext cx="3457250" cy="3444222"/>
          </a:xfrm>
          <a:prstGeom prst="rect">
            <a:avLst/>
          </a:prstGeom>
          <a:solidFill>
            <a:srgbClr val="FFFFFF">
              <a:shade val="85000"/>
            </a:srgbClr>
          </a:solidFill>
        </p:spPr>
      </p:pic>
      <p:pic>
        <p:nvPicPr>
          <p:cNvPr id="1026" name="Picture 2" descr="Mujer comprando en venta de garaje carácter sin rostro de vector de color  plano. niña caucásica">
            <a:extLst>
              <a:ext uri="{FF2B5EF4-FFF2-40B4-BE49-F238E27FC236}">
                <a16:creationId xmlns:a16="http://schemas.microsoft.com/office/drawing/2014/main" id="{386A33D0-CC66-4DB7-BF6F-E43AC2DB9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31926"/>
            <a:ext cx="3439972" cy="3439972"/>
          </a:xfrm>
          <a:prstGeom prst="rect">
            <a:avLst/>
          </a:prstGeom>
          <a:noFill/>
          <a:extLst>
            <a:ext uri="{909E8E84-426E-40DD-AFC4-6F175D3DCCD1}">
              <a14:hiddenFill xmlns:a14="http://schemas.microsoft.com/office/drawing/2010/main">
                <a:solidFill>
                  <a:srgbClr val="FFFFFF"/>
                </a:solidFill>
              </a14:hiddenFill>
            </a:ext>
          </a:extLst>
        </p:spPr>
      </p:pic>
      <p:sp>
        <p:nvSpPr>
          <p:cNvPr id="68" name="Rectángulo: esquinas redondeadas 67">
            <a:extLst>
              <a:ext uri="{FF2B5EF4-FFF2-40B4-BE49-F238E27FC236}">
                <a16:creationId xmlns:a16="http://schemas.microsoft.com/office/drawing/2014/main" id="{6BED8248-5EED-407E-B328-2B45022123AC}"/>
              </a:ext>
            </a:extLst>
          </p:cNvPr>
          <p:cNvSpPr/>
          <p:nvPr/>
        </p:nvSpPr>
        <p:spPr>
          <a:xfrm>
            <a:off x="11341361" y="122112"/>
            <a:ext cx="773537" cy="793569"/>
          </a:xfrm>
          <a:prstGeom prst="roundRect">
            <a:avLst/>
          </a:prstGeom>
          <a:blipFill dpi="0" rotWithShape="1">
            <a:blip r:embed="rId7">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2732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FF89-C556-480B-8069-618924FDABB3}"/>
              </a:ext>
            </a:extLst>
          </p:cNvPr>
          <p:cNvSpPr>
            <a:spLocks noGrp="1"/>
          </p:cNvSpPr>
          <p:nvPr>
            <p:ph type="title"/>
          </p:nvPr>
        </p:nvSpPr>
        <p:spPr>
          <a:xfrm>
            <a:off x="7114056" y="2384557"/>
            <a:ext cx="3336729" cy="1325563"/>
          </a:xfrm>
        </p:spPr>
        <p:txBody>
          <a:bodyPr vert="horz" lIns="91440" tIns="45720" rIns="91440" bIns="45720" rtlCol="0" anchor="b">
            <a:normAutofit/>
          </a:bodyPr>
          <a:lstStyle/>
          <a:p>
            <a:pPr algn="ctr"/>
            <a:r>
              <a:rPr lang="es-CO" sz="5400">
                <a:latin typeface="Arial Rounded MT Bold" panose="020F0704030504030204" pitchFamily="34" charset="0"/>
              </a:rPr>
              <a:t>¿Cómo?</a:t>
            </a:r>
          </a:p>
        </p:txBody>
      </p:sp>
      <p:sp>
        <p:nvSpPr>
          <p:cNvPr id="5" name="Rectángulo: esquinas redondeadas 4">
            <a:extLst>
              <a:ext uri="{FF2B5EF4-FFF2-40B4-BE49-F238E27FC236}">
                <a16:creationId xmlns:a16="http://schemas.microsoft.com/office/drawing/2014/main" id="{CBA262CB-513A-423B-B30F-F4E4453FEC7B}"/>
              </a:ext>
            </a:extLst>
          </p:cNvPr>
          <p:cNvSpPr/>
          <p:nvPr/>
        </p:nvSpPr>
        <p:spPr>
          <a:xfrm>
            <a:off x="10277436" y="122112"/>
            <a:ext cx="773537" cy="793569"/>
          </a:xfrm>
          <a:prstGeom prst="roundRect">
            <a:avLst/>
          </a:prstGeom>
          <a:blipFill dpi="0" rotWithShape="1">
            <a:blip r:embed="rId2">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5A385DBC-5662-422C-9166-199C9C62EB8D}"/>
              </a:ext>
            </a:extLst>
          </p:cNvPr>
          <p:cNvPicPr>
            <a:picLocks noChangeAspect="1"/>
          </p:cNvPicPr>
          <p:nvPr/>
        </p:nvPicPr>
        <p:blipFill>
          <a:blip r:embed="rId3"/>
          <a:stretch>
            <a:fillRect/>
          </a:stretch>
        </p:blipFill>
        <p:spPr>
          <a:xfrm>
            <a:off x="948483" y="1701467"/>
            <a:ext cx="2341921" cy="4442588"/>
          </a:xfrm>
          <a:prstGeom prst="rect">
            <a:avLst/>
          </a:prstGeom>
        </p:spPr>
      </p:pic>
      <p:pic>
        <p:nvPicPr>
          <p:cNvPr id="10" name="Imagen 9">
            <a:extLst>
              <a:ext uri="{FF2B5EF4-FFF2-40B4-BE49-F238E27FC236}">
                <a16:creationId xmlns:a16="http://schemas.microsoft.com/office/drawing/2014/main" id="{FAF0DFED-F853-467D-A906-A037C617D2C1}"/>
              </a:ext>
            </a:extLst>
          </p:cNvPr>
          <p:cNvPicPr>
            <a:picLocks noChangeAspect="1"/>
          </p:cNvPicPr>
          <p:nvPr/>
        </p:nvPicPr>
        <p:blipFill rotWithShape="1">
          <a:blip r:embed="rId4"/>
          <a:srcRect l="525" t="192"/>
          <a:stretch/>
        </p:blipFill>
        <p:spPr>
          <a:xfrm>
            <a:off x="3736541" y="682868"/>
            <a:ext cx="2508043" cy="5432612"/>
          </a:xfrm>
          <a:prstGeom prst="rect">
            <a:avLst/>
          </a:prstGeom>
        </p:spPr>
      </p:pic>
    </p:spTree>
    <p:extLst>
      <p:ext uri="{BB962C8B-B14F-4D97-AF65-F5344CB8AC3E}">
        <p14:creationId xmlns:p14="http://schemas.microsoft.com/office/powerpoint/2010/main" val="323250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2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78" name="Rectangle 77">
            <a:extLst>
              <a:ext uri="{FF2B5EF4-FFF2-40B4-BE49-F238E27FC236}">
                <a16:creationId xmlns:a16="http://schemas.microsoft.com/office/drawing/2014/main" id="{2E04340B-F343-4C6B-A55C-E7C0DB272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7E2DCBB0-5BC0-46A2-A9A8-9DD17C2D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E4EC6-3FB9-4734-83F8-41BE98DADC28}"/>
              </a:ext>
            </a:extLst>
          </p:cNvPr>
          <p:cNvSpPr>
            <a:spLocks noGrp="1"/>
          </p:cNvSpPr>
          <p:nvPr>
            <p:ph type="title"/>
          </p:nvPr>
        </p:nvSpPr>
        <p:spPr>
          <a:xfrm>
            <a:off x="865605" y="4591247"/>
            <a:ext cx="10460790" cy="996785"/>
          </a:xfrm>
        </p:spPr>
        <p:txBody>
          <a:bodyPr vert="horz" lIns="91440" tIns="45720" rIns="91440" bIns="45720" rtlCol="0" anchor="b">
            <a:normAutofit/>
          </a:bodyPr>
          <a:lstStyle/>
          <a:p>
            <a:pPr algn="ctr"/>
            <a:r>
              <a:rPr lang="en-US" sz="5400">
                <a:latin typeface="Arial Rounded MT Bold" panose="020F0704030504030204" pitchFamily="34" charset="0"/>
              </a:rPr>
              <a:t>¿Por qué?</a:t>
            </a:r>
          </a:p>
        </p:txBody>
      </p:sp>
      <p:pic>
        <p:nvPicPr>
          <p:cNvPr id="10" name="Picture 10" descr="A picture containing text, envelope, businesscard, stationary&#10;&#10;Description automatically generated">
            <a:extLst>
              <a:ext uri="{FF2B5EF4-FFF2-40B4-BE49-F238E27FC236}">
                <a16:creationId xmlns:a16="http://schemas.microsoft.com/office/drawing/2014/main" id="{70CA0253-9BC7-49B4-9F75-7D21C6762EA0}"/>
              </a:ext>
            </a:extLst>
          </p:cNvPr>
          <p:cNvPicPr>
            <a:picLocks noChangeAspect="1"/>
          </p:cNvPicPr>
          <p:nvPr/>
        </p:nvPicPr>
        <p:blipFill>
          <a:blip r:embed="rId2"/>
          <a:stretch>
            <a:fillRect/>
          </a:stretch>
        </p:blipFill>
        <p:spPr>
          <a:xfrm>
            <a:off x="4710294" y="819493"/>
            <a:ext cx="2621399" cy="2621399"/>
          </a:xfrm>
          <a:prstGeom prst="rect">
            <a:avLst/>
          </a:prstGeom>
        </p:spPr>
      </p:pic>
      <p:pic>
        <p:nvPicPr>
          <p:cNvPr id="14" name="Picture 14" descr="A picture containing text, hanger&#10;&#10;Description automatically generated">
            <a:extLst>
              <a:ext uri="{FF2B5EF4-FFF2-40B4-BE49-F238E27FC236}">
                <a16:creationId xmlns:a16="http://schemas.microsoft.com/office/drawing/2014/main" id="{B9382B76-5CD1-47BA-9C47-C0BB12E1EA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928208" y="677893"/>
            <a:ext cx="2886497" cy="2886497"/>
          </a:xfrm>
          <a:prstGeom prst="rect">
            <a:avLst/>
          </a:prstGeom>
        </p:spPr>
      </p:pic>
      <p:grpSp>
        <p:nvGrpSpPr>
          <p:cNvPr id="82" name="Group 81">
            <a:extLst>
              <a:ext uri="{FF2B5EF4-FFF2-40B4-BE49-F238E27FC236}">
                <a16:creationId xmlns:a16="http://schemas.microsoft.com/office/drawing/2014/main" id="{BD2CE819-C499-4310-82F3-44A6D2467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227" y="3928636"/>
            <a:ext cx="12157773" cy="494218"/>
            <a:chOff x="18956" y="5952517"/>
            <a:chExt cx="12157773" cy="494218"/>
          </a:xfrm>
          <a:solidFill>
            <a:schemeClr val="bg2">
              <a:lumMod val="90000"/>
            </a:schemeClr>
          </a:solidFill>
        </p:grpSpPr>
        <p:sp>
          <p:nvSpPr>
            <p:cNvPr id="83" name="Freeform 10">
              <a:extLst>
                <a:ext uri="{FF2B5EF4-FFF2-40B4-BE49-F238E27FC236}">
                  <a16:creationId xmlns:a16="http://schemas.microsoft.com/office/drawing/2014/main" id="{F28AA028-2428-4227-A0F8-204BE0F9C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15">
              <a:extLst>
                <a:ext uri="{FF2B5EF4-FFF2-40B4-BE49-F238E27FC236}">
                  <a16:creationId xmlns:a16="http://schemas.microsoft.com/office/drawing/2014/main" id="{1824F982-226A-459A-9AEF-EAEDC55CF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18">
              <a:extLst>
                <a:ext uri="{FF2B5EF4-FFF2-40B4-BE49-F238E27FC236}">
                  <a16:creationId xmlns:a16="http://schemas.microsoft.com/office/drawing/2014/main" id="{BF2C212D-E918-4B81-9B6A-BE683E5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22">
              <a:extLst>
                <a:ext uri="{FF2B5EF4-FFF2-40B4-BE49-F238E27FC236}">
                  <a16:creationId xmlns:a16="http://schemas.microsoft.com/office/drawing/2014/main" id="{C647ED84-20D8-4C7E-A782-68C12B71D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8">
              <a:extLst>
                <a:ext uri="{FF2B5EF4-FFF2-40B4-BE49-F238E27FC236}">
                  <a16:creationId xmlns:a16="http://schemas.microsoft.com/office/drawing/2014/main" id="{FAA41150-182D-4EAA-B2C0-55F91900BD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9">
              <a:extLst>
                <a:ext uri="{FF2B5EF4-FFF2-40B4-BE49-F238E27FC236}">
                  <a16:creationId xmlns:a16="http://schemas.microsoft.com/office/drawing/2014/main" id="{B644C1A8-C9EC-4514-95E4-7483175D8E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20">
              <a:extLst>
                <a:ext uri="{FF2B5EF4-FFF2-40B4-BE49-F238E27FC236}">
                  <a16:creationId xmlns:a16="http://schemas.microsoft.com/office/drawing/2014/main" id="{55A2F137-C9FC-4234-9C56-4867BC969E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23">
              <a:extLst>
                <a:ext uri="{FF2B5EF4-FFF2-40B4-BE49-F238E27FC236}">
                  <a16:creationId xmlns:a16="http://schemas.microsoft.com/office/drawing/2014/main" id="{ABB3492D-244F-4B0C-8E00-7EFBA71365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26">
              <a:extLst>
                <a:ext uri="{FF2B5EF4-FFF2-40B4-BE49-F238E27FC236}">
                  <a16:creationId xmlns:a16="http://schemas.microsoft.com/office/drawing/2014/main" id="{3A0A10FB-3C3B-4E9D-BEBB-AD5ACC0BBC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7">
              <a:extLst>
                <a:ext uri="{FF2B5EF4-FFF2-40B4-BE49-F238E27FC236}">
                  <a16:creationId xmlns:a16="http://schemas.microsoft.com/office/drawing/2014/main" id="{C930EBF4-B2BD-49D0-B48C-272B86757C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8">
              <a:extLst>
                <a:ext uri="{FF2B5EF4-FFF2-40B4-BE49-F238E27FC236}">
                  <a16:creationId xmlns:a16="http://schemas.microsoft.com/office/drawing/2014/main" id="{E825B040-24AC-4F08-A690-11D43FA208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30">
              <a:extLst>
                <a:ext uri="{FF2B5EF4-FFF2-40B4-BE49-F238E27FC236}">
                  <a16:creationId xmlns:a16="http://schemas.microsoft.com/office/drawing/2014/main" id="{A2BB875A-EFBF-48DD-AA4B-6D39B1B15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43">
              <a:extLst>
                <a:ext uri="{FF2B5EF4-FFF2-40B4-BE49-F238E27FC236}">
                  <a16:creationId xmlns:a16="http://schemas.microsoft.com/office/drawing/2014/main" id="{F9F4AF39-72FB-4DFF-99F8-9F7BB38822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51">
              <a:extLst>
                <a:ext uri="{FF2B5EF4-FFF2-40B4-BE49-F238E27FC236}">
                  <a16:creationId xmlns:a16="http://schemas.microsoft.com/office/drawing/2014/main" id="{955D57F0-8D5E-46E4-917D-E9AC775EDF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52">
              <a:extLst>
                <a:ext uri="{FF2B5EF4-FFF2-40B4-BE49-F238E27FC236}">
                  <a16:creationId xmlns:a16="http://schemas.microsoft.com/office/drawing/2014/main" id="{534FC583-E02C-4776-8D20-5B50DAFCA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3">
              <a:extLst>
                <a:ext uri="{FF2B5EF4-FFF2-40B4-BE49-F238E27FC236}">
                  <a16:creationId xmlns:a16="http://schemas.microsoft.com/office/drawing/2014/main" id="{16AFB4FC-B21F-4D87-A863-ECE9789EDF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54">
              <a:extLst>
                <a:ext uri="{FF2B5EF4-FFF2-40B4-BE49-F238E27FC236}">
                  <a16:creationId xmlns:a16="http://schemas.microsoft.com/office/drawing/2014/main" id="{C52A40B7-D5C9-46A0-8E78-A5EA3569A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55">
              <a:extLst>
                <a:ext uri="{FF2B5EF4-FFF2-40B4-BE49-F238E27FC236}">
                  <a16:creationId xmlns:a16="http://schemas.microsoft.com/office/drawing/2014/main" id="{BD1A6AFA-7B77-4763-8FE7-2274E0549F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56">
              <a:extLst>
                <a:ext uri="{FF2B5EF4-FFF2-40B4-BE49-F238E27FC236}">
                  <a16:creationId xmlns:a16="http://schemas.microsoft.com/office/drawing/2014/main" id="{A160CBC5-9AD6-48E1-93BC-AB7EBF5EA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57">
              <a:extLst>
                <a:ext uri="{FF2B5EF4-FFF2-40B4-BE49-F238E27FC236}">
                  <a16:creationId xmlns:a16="http://schemas.microsoft.com/office/drawing/2014/main" id="{FE58E794-FFA5-4CEE-B535-07DCBF3AD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59">
              <a:extLst>
                <a:ext uri="{FF2B5EF4-FFF2-40B4-BE49-F238E27FC236}">
                  <a16:creationId xmlns:a16="http://schemas.microsoft.com/office/drawing/2014/main" id="{6E412B1D-86B6-4B43-AA3A-42442669BC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60">
              <a:extLst>
                <a:ext uri="{FF2B5EF4-FFF2-40B4-BE49-F238E27FC236}">
                  <a16:creationId xmlns:a16="http://schemas.microsoft.com/office/drawing/2014/main" id="{D70FDB13-65B6-458B-ACEE-DA80861134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61">
              <a:extLst>
                <a:ext uri="{FF2B5EF4-FFF2-40B4-BE49-F238E27FC236}">
                  <a16:creationId xmlns:a16="http://schemas.microsoft.com/office/drawing/2014/main" id="{6D057B64-342D-4567-96DA-8303A14B1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5">
              <a:extLst>
                <a:ext uri="{FF2B5EF4-FFF2-40B4-BE49-F238E27FC236}">
                  <a16:creationId xmlns:a16="http://schemas.microsoft.com/office/drawing/2014/main" id="{B099BA1A-AC5A-48D1-89C4-72E3175429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6">
              <a:extLst>
                <a:ext uri="{FF2B5EF4-FFF2-40B4-BE49-F238E27FC236}">
                  <a16:creationId xmlns:a16="http://schemas.microsoft.com/office/drawing/2014/main" id="{43D9E18D-B1C2-4F90-93A2-93EA02BC53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7">
              <a:extLst>
                <a:ext uri="{FF2B5EF4-FFF2-40B4-BE49-F238E27FC236}">
                  <a16:creationId xmlns:a16="http://schemas.microsoft.com/office/drawing/2014/main" id="{80CD9DBA-E34F-402A-872E-AB8C0D1E5F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8">
              <a:extLst>
                <a:ext uri="{FF2B5EF4-FFF2-40B4-BE49-F238E27FC236}">
                  <a16:creationId xmlns:a16="http://schemas.microsoft.com/office/drawing/2014/main" id="{D9FFBE32-6888-4252-989C-2AA3398CFF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9">
              <a:extLst>
                <a:ext uri="{FF2B5EF4-FFF2-40B4-BE49-F238E27FC236}">
                  <a16:creationId xmlns:a16="http://schemas.microsoft.com/office/drawing/2014/main" id="{23CE3E82-A427-4B73-AF8F-BF0FDFF2AE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11">
              <a:extLst>
                <a:ext uri="{FF2B5EF4-FFF2-40B4-BE49-F238E27FC236}">
                  <a16:creationId xmlns:a16="http://schemas.microsoft.com/office/drawing/2014/main" id="{6A9CFBA0-8BD1-4B44-AAC6-BF6B60D1D2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2">
              <a:extLst>
                <a:ext uri="{FF2B5EF4-FFF2-40B4-BE49-F238E27FC236}">
                  <a16:creationId xmlns:a16="http://schemas.microsoft.com/office/drawing/2014/main" id="{55E169CC-FA65-4507-B612-45695B7E0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13">
              <a:extLst>
                <a:ext uri="{FF2B5EF4-FFF2-40B4-BE49-F238E27FC236}">
                  <a16:creationId xmlns:a16="http://schemas.microsoft.com/office/drawing/2014/main" id="{7931C600-1F3C-4604-903C-E291649F8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4">
              <a:extLst>
                <a:ext uri="{FF2B5EF4-FFF2-40B4-BE49-F238E27FC236}">
                  <a16:creationId xmlns:a16="http://schemas.microsoft.com/office/drawing/2014/main" id="{5A36158E-7F42-4202-A0F9-52C3073FCE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6">
              <a:extLst>
                <a:ext uri="{FF2B5EF4-FFF2-40B4-BE49-F238E27FC236}">
                  <a16:creationId xmlns:a16="http://schemas.microsoft.com/office/drawing/2014/main" id="{55C24F85-EFDA-4BF6-BC05-171BEE27B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7">
              <a:extLst>
                <a:ext uri="{FF2B5EF4-FFF2-40B4-BE49-F238E27FC236}">
                  <a16:creationId xmlns:a16="http://schemas.microsoft.com/office/drawing/2014/main" id="{2066B583-A980-44B7-B55B-B2CA6A92CF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1">
              <a:extLst>
                <a:ext uri="{FF2B5EF4-FFF2-40B4-BE49-F238E27FC236}">
                  <a16:creationId xmlns:a16="http://schemas.microsoft.com/office/drawing/2014/main" id="{68DFE10C-2655-4366-9243-A5BF3B4E29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25">
              <a:extLst>
                <a:ext uri="{FF2B5EF4-FFF2-40B4-BE49-F238E27FC236}">
                  <a16:creationId xmlns:a16="http://schemas.microsoft.com/office/drawing/2014/main" id="{CE73AB87-B8F1-4A56-9236-379C609B8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29">
              <a:extLst>
                <a:ext uri="{FF2B5EF4-FFF2-40B4-BE49-F238E27FC236}">
                  <a16:creationId xmlns:a16="http://schemas.microsoft.com/office/drawing/2014/main" id="{CED44ABE-DC6B-4BA5-982A-69C8BBAF5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1">
              <a:extLst>
                <a:ext uri="{FF2B5EF4-FFF2-40B4-BE49-F238E27FC236}">
                  <a16:creationId xmlns:a16="http://schemas.microsoft.com/office/drawing/2014/main" id="{81E0CCA0-7533-44F0-8534-3C5703E13A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32">
              <a:extLst>
                <a:ext uri="{FF2B5EF4-FFF2-40B4-BE49-F238E27FC236}">
                  <a16:creationId xmlns:a16="http://schemas.microsoft.com/office/drawing/2014/main" id="{4129EA10-EA55-4D8B-A126-5B79B67BD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3">
              <a:extLst>
                <a:ext uri="{FF2B5EF4-FFF2-40B4-BE49-F238E27FC236}">
                  <a16:creationId xmlns:a16="http://schemas.microsoft.com/office/drawing/2014/main" id="{0311E173-9DC0-4867-B638-87A5AE41D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34">
              <a:extLst>
                <a:ext uri="{FF2B5EF4-FFF2-40B4-BE49-F238E27FC236}">
                  <a16:creationId xmlns:a16="http://schemas.microsoft.com/office/drawing/2014/main" id="{0A34CEA6-0B5F-4305-8417-49F6B18F2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35">
              <a:extLst>
                <a:ext uri="{FF2B5EF4-FFF2-40B4-BE49-F238E27FC236}">
                  <a16:creationId xmlns:a16="http://schemas.microsoft.com/office/drawing/2014/main" id="{9DC56F10-1589-454E-8E14-D2BD18408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6">
              <a:extLst>
                <a:ext uri="{FF2B5EF4-FFF2-40B4-BE49-F238E27FC236}">
                  <a16:creationId xmlns:a16="http://schemas.microsoft.com/office/drawing/2014/main" id="{89D30F69-D29B-419E-94D9-B2777C85C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37">
              <a:extLst>
                <a:ext uri="{FF2B5EF4-FFF2-40B4-BE49-F238E27FC236}">
                  <a16:creationId xmlns:a16="http://schemas.microsoft.com/office/drawing/2014/main" id="{8D16CF2C-A41B-45F2-A0C8-0B54BC6F9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38">
              <a:extLst>
                <a:ext uri="{FF2B5EF4-FFF2-40B4-BE49-F238E27FC236}">
                  <a16:creationId xmlns:a16="http://schemas.microsoft.com/office/drawing/2014/main" id="{D918ED98-1D0A-4DBE-8786-DD6C06F00D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9">
              <a:extLst>
                <a:ext uri="{FF2B5EF4-FFF2-40B4-BE49-F238E27FC236}">
                  <a16:creationId xmlns:a16="http://schemas.microsoft.com/office/drawing/2014/main" id="{BF989FDC-4AAE-4E60-8570-223AAAE677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40">
              <a:extLst>
                <a:ext uri="{FF2B5EF4-FFF2-40B4-BE49-F238E27FC236}">
                  <a16:creationId xmlns:a16="http://schemas.microsoft.com/office/drawing/2014/main" id="{32FE2AD7-8009-4B79-B351-B88D9A458B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41">
              <a:extLst>
                <a:ext uri="{FF2B5EF4-FFF2-40B4-BE49-F238E27FC236}">
                  <a16:creationId xmlns:a16="http://schemas.microsoft.com/office/drawing/2014/main" id="{D68AE2E1-992D-4554-8E11-85CF7691E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42">
              <a:extLst>
                <a:ext uri="{FF2B5EF4-FFF2-40B4-BE49-F238E27FC236}">
                  <a16:creationId xmlns:a16="http://schemas.microsoft.com/office/drawing/2014/main" id="{D7105173-7834-4D35-BEBA-1F1D42049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44">
              <a:extLst>
                <a:ext uri="{FF2B5EF4-FFF2-40B4-BE49-F238E27FC236}">
                  <a16:creationId xmlns:a16="http://schemas.microsoft.com/office/drawing/2014/main" id="{9DA0548E-E8C9-49DA-859B-C47D003AB6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45">
              <a:extLst>
                <a:ext uri="{FF2B5EF4-FFF2-40B4-BE49-F238E27FC236}">
                  <a16:creationId xmlns:a16="http://schemas.microsoft.com/office/drawing/2014/main" id="{D08628CA-A3B6-43ED-9AE5-0CC4B08FBF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46">
              <a:extLst>
                <a:ext uri="{FF2B5EF4-FFF2-40B4-BE49-F238E27FC236}">
                  <a16:creationId xmlns:a16="http://schemas.microsoft.com/office/drawing/2014/main" id="{3D4D0725-A855-4BB1-8361-85D1F5AC9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47">
              <a:extLst>
                <a:ext uri="{FF2B5EF4-FFF2-40B4-BE49-F238E27FC236}">
                  <a16:creationId xmlns:a16="http://schemas.microsoft.com/office/drawing/2014/main" id="{68FB3084-2668-41CE-A5E5-D370780E69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48">
              <a:extLst>
                <a:ext uri="{FF2B5EF4-FFF2-40B4-BE49-F238E27FC236}">
                  <a16:creationId xmlns:a16="http://schemas.microsoft.com/office/drawing/2014/main" id="{BF80AD25-431E-4D6F-B264-5CFF7EDDB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49">
              <a:extLst>
                <a:ext uri="{FF2B5EF4-FFF2-40B4-BE49-F238E27FC236}">
                  <a16:creationId xmlns:a16="http://schemas.microsoft.com/office/drawing/2014/main" id="{2ECC5D79-DA0C-4D8C-B52B-6644006C1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8">
              <a:extLst>
                <a:ext uri="{FF2B5EF4-FFF2-40B4-BE49-F238E27FC236}">
                  <a16:creationId xmlns:a16="http://schemas.microsoft.com/office/drawing/2014/main" id="{428B6FEB-D817-454B-8809-1D4E33609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106">
              <a:extLst>
                <a:ext uri="{FF2B5EF4-FFF2-40B4-BE49-F238E27FC236}">
                  <a16:creationId xmlns:a16="http://schemas.microsoft.com/office/drawing/2014/main" id="{4A9BD6BC-A9DD-41D3-B521-D982BC013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19">
              <a:extLst>
                <a:ext uri="{FF2B5EF4-FFF2-40B4-BE49-F238E27FC236}">
                  <a16:creationId xmlns:a16="http://schemas.microsoft.com/office/drawing/2014/main" id="{1A09FD94-6E64-4EA5-BB6C-C99DDCECD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20">
              <a:extLst>
                <a:ext uri="{FF2B5EF4-FFF2-40B4-BE49-F238E27FC236}">
                  <a16:creationId xmlns:a16="http://schemas.microsoft.com/office/drawing/2014/main" id="{79C10993-D9D8-4F94-8A71-087B510F15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26">
              <a:extLst>
                <a:ext uri="{FF2B5EF4-FFF2-40B4-BE49-F238E27FC236}">
                  <a16:creationId xmlns:a16="http://schemas.microsoft.com/office/drawing/2014/main" id="{B33A2B41-E3FE-4C55-A4D0-95EC0E81AA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27">
              <a:extLst>
                <a:ext uri="{FF2B5EF4-FFF2-40B4-BE49-F238E27FC236}">
                  <a16:creationId xmlns:a16="http://schemas.microsoft.com/office/drawing/2014/main" id="{C16F6422-F23A-43D6-8937-1E2A6653F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8">
              <a:extLst>
                <a:ext uri="{FF2B5EF4-FFF2-40B4-BE49-F238E27FC236}">
                  <a16:creationId xmlns:a16="http://schemas.microsoft.com/office/drawing/2014/main" id="{366FE51B-CB95-43EB-B37A-7932BFD654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55">
              <a:extLst>
                <a:ext uri="{FF2B5EF4-FFF2-40B4-BE49-F238E27FC236}">
                  <a16:creationId xmlns:a16="http://schemas.microsoft.com/office/drawing/2014/main" id="{D75FBD71-8F0D-4F68-AE8C-B8EDA91D7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56">
              <a:extLst>
                <a:ext uri="{FF2B5EF4-FFF2-40B4-BE49-F238E27FC236}">
                  <a16:creationId xmlns:a16="http://schemas.microsoft.com/office/drawing/2014/main" id="{0BEE9CFC-F9D3-4A30-9A24-272BCEE057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57">
              <a:extLst>
                <a:ext uri="{FF2B5EF4-FFF2-40B4-BE49-F238E27FC236}">
                  <a16:creationId xmlns:a16="http://schemas.microsoft.com/office/drawing/2014/main" id="{AABDA984-556E-4551-8263-17E1783D07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60">
              <a:extLst>
                <a:ext uri="{FF2B5EF4-FFF2-40B4-BE49-F238E27FC236}">
                  <a16:creationId xmlns:a16="http://schemas.microsoft.com/office/drawing/2014/main" id="{E1292FC0-011C-4AF3-B0B9-31991B302C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61">
              <a:extLst>
                <a:ext uri="{FF2B5EF4-FFF2-40B4-BE49-F238E27FC236}">
                  <a16:creationId xmlns:a16="http://schemas.microsoft.com/office/drawing/2014/main" id="{D577EC13-FD09-4744-A57F-A52DB64DBC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5">
              <a:extLst>
                <a:ext uri="{FF2B5EF4-FFF2-40B4-BE49-F238E27FC236}">
                  <a16:creationId xmlns:a16="http://schemas.microsoft.com/office/drawing/2014/main" id="{1EE93CFA-75A6-4FEF-BB28-48EDD7826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6">
              <a:extLst>
                <a:ext uri="{FF2B5EF4-FFF2-40B4-BE49-F238E27FC236}">
                  <a16:creationId xmlns:a16="http://schemas.microsoft.com/office/drawing/2014/main" id="{7EF9E04E-2279-4E6A-85A5-EF55DB8876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7">
              <a:extLst>
                <a:ext uri="{FF2B5EF4-FFF2-40B4-BE49-F238E27FC236}">
                  <a16:creationId xmlns:a16="http://schemas.microsoft.com/office/drawing/2014/main" id="{7562F08E-7418-4AE8-9874-FAC5C8904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8">
              <a:extLst>
                <a:ext uri="{FF2B5EF4-FFF2-40B4-BE49-F238E27FC236}">
                  <a16:creationId xmlns:a16="http://schemas.microsoft.com/office/drawing/2014/main" id="{18027BFF-3542-473D-8032-51C082EBDD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9">
              <a:extLst>
                <a:ext uri="{FF2B5EF4-FFF2-40B4-BE49-F238E27FC236}">
                  <a16:creationId xmlns:a16="http://schemas.microsoft.com/office/drawing/2014/main" id="{25A5ABE6-0937-4A6E-81EA-0ED7704BDE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11">
              <a:extLst>
                <a:ext uri="{FF2B5EF4-FFF2-40B4-BE49-F238E27FC236}">
                  <a16:creationId xmlns:a16="http://schemas.microsoft.com/office/drawing/2014/main" id="{8F9CA5B0-A7EE-4CCA-B9CA-F38365D1B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12">
              <a:extLst>
                <a:ext uri="{FF2B5EF4-FFF2-40B4-BE49-F238E27FC236}">
                  <a16:creationId xmlns:a16="http://schemas.microsoft.com/office/drawing/2014/main" id="{3E832BF5-E087-4B65-855E-AFECFD56B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13">
              <a:extLst>
                <a:ext uri="{FF2B5EF4-FFF2-40B4-BE49-F238E27FC236}">
                  <a16:creationId xmlns:a16="http://schemas.microsoft.com/office/drawing/2014/main" id="{E2065EEE-900E-4439-8967-91B628DCEF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14">
              <a:extLst>
                <a:ext uri="{FF2B5EF4-FFF2-40B4-BE49-F238E27FC236}">
                  <a16:creationId xmlns:a16="http://schemas.microsoft.com/office/drawing/2014/main" id="{E44A0BA2-4B7B-4C67-BEBF-53AE3923E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16">
              <a:extLst>
                <a:ext uri="{FF2B5EF4-FFF2-40B4-BE49-F238E27FC236}">
                  <a16:creationId xmlns:a16="http://schemas.microsoft.com/office/drawing/2014/main" id="{30F3D78E-A7F2-4601-A97B-649091040C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17">
              <a:extLst>
                <a:ext uri="{FF2B5EF4-FFF2-40B4-BE49-F238E27FC236}">
                  <a16:creationId xmlns:a16="http://schemas.microsoft.com/office/drawing/2014/main" id="{B0064867-BC9E-4C79-8705-B03CF4634E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21">
              <a:extLst>
                <a:ext uri="{FF2B5EF4-FFF2-40B4-BE49-F238E27FC236}">
                  <a16:creationId xmlns:a16="http://schemas.microsoft.com/office/drawing/2014/main" id="{38187D7E-31AC-4CE7-8228-725CDE7111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25">
              <a:extLst>
                <a:ext uri="{FF2B5EF4-FFF2-40B4-BE49-F238E27FC236}">
                  <a16:creationId xmlns:a16="http://schemas.microsoft.com/office/drawing/2014/main" id="{CC012955-A3F1-40A1-A904-F7F3E0C9D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29">
              <a:extLst>
                <a:ext uri="{FF2B5EF4-FFF2-40B4-BE49-F238E27FC236}">
                  <a16:creationId xmlns:a16="http://schemas.microsoft.com/office/drawing/2014/main" id="{F0DB6A32-354D-47C3-9068-C5197771AE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31">
              <a:extLst>
                <a:ext uri="{FF2B5EF4-FFF2-40B4-BE49-F238E27FC236}">
                  <a16:creationId xmlns:a16="http://schemas.microsoft.com/office/drawing/2014/main" id="{3C758F7B-948C-4E6A-85AE-CD4C7DD889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32">
              <a:extLst>
                <a:ext uri="{FF2B5EF4-FFF2-40B4-BE49-F238E27FC236}">
                  <a16:creationId xmlns:a16="http://schemas.microsoft.com/office/drawing/2014/main" id="{1564F00E-D161-49B7-BCA8-5F6CFE411D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33">
              <a:extLst>
                <a:ext uri="{FF2B5EF4-FFF2-40B4-BE49-F238E27FC236}">
                  <a16:creationId xmlns:a16="http://schemas.microsoft.com/office/drawing/2014/main" id="{71ED4930-414F-4F5E-85CB-9DEFF2E18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34">
              <a:extLst>
                <a:ext uri="{FF2B5EF4-FFF2-40B4-BE49-F238E27FC236}">
                  <a16:creationId xmlns:a16="http://schemas.microsoft.com/office/drawing/2014/main" id="{B83D9932-9343-405C-9EAC-9B52EE3BC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35">
              <a:extLst>
                <a:ext uri="{FF2B5EF4-FFF2-40B4-BE49-F238E27FC236}">
                  <a16:creationId xmlns:a16="http://schemas.microsoft.com/office/drawing/2014/main" id="{0C957E36-6EDA-4289-B424-64F061220A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36">
              <a:extLst>
                <a:ext uri="{FF2B5EF4-FFF2-40B4-BE49-F238E27FC236}">
                  <a16:creationId xmlns:a16="http://schemas.microsoft.com/office/drawing/2014/main" id="{DAE67796-C057-4FED-80DD-43FBE49414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37">
              <a:extLst>
                <a:ext uri="{FF2B5EF4-FFF2-40B4-BE49-F238E27FC236}">
                  <a16:creationId xmlns:a16="http://schemas.microsoft.com/office/drawing/2014/main" id="{30FB85B1-27B2-4B13-94E6-ADCAFAD9DB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38">
              <a:extLst>
                <a:ext uri="{FF2B5EF4-FFF2-40B4-BE49-F238E27FC236}">
                  <a16:creationId xmlns:a16="http://schemas.microsoft.com/office/drawing/2014/main" id="{6F1FA9FF-C58B-4418-B682-56AC4494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39">
              <a:extLst>
                <a:ext uri="{FF2B5EF4-FFF2-40B4-BE49-F238E27FC236}">
                  <a16:creationId xmlns:a16="http://schemas.microsoft.com/office/drawing/2014/main" id="{A66B8C71-A0FD-4891-9782-E7CD8C299B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40">
              <a:extLst>
                <a:ext uri="{FF2B5EF4-FFF2-40B4-BE49-F238E27FC236}">
                  <a16:creationId xmlns:a16="http://schemas.microsoft.com/office/drawing/2014/main" id="{996B6B46-333A-4BC8-B553-66455D2C61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41">
              <a:extLst>
                <a:ext uri="{FF2B5EF4-FFF2-40B4-BE49-F238E27FC236}">
                  <a16:creationId xmlns:a16="http://schemas.microsoft.com/office/drawing/2014/main" id="{3CB681B2-FE03-4099-B2FD-3A906332B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42">
              <a:extLst>
                <a:ext uri="{FF2B5EF4-FFF2-40B4-BE49-F238E27FC236}">
                  <a16:creationId xmlns:a16="http://schemas.microsoft.com/office/drawing/2014/main" id="{5950425B-BB18-417F-81A1-1D80FF049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44">
              <a:extLst>
                <a:ext uri="{FF2B5EF4-FFF2-40B4-BE49-F238E27FC236}">
                  <a16:creationId xmlns:a16="http://schemas.microsoft.com/office/drawing/2014/main" id="{BFF6EB22-6A3A-4EF3-9E06-AD0D94FB2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45">
              <a:extLst>
                <a:ext uri="{FF2B5EF4-FFF2-40B4-BE49-F238E27FC236}">
                  <a16:creationId xmlns:a16="http://schemas.microsoft.com/office/drawing/2014/main" id="{A3B91E5C-3118-47A9-B52D-187E63802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46">
              <a:extLst>
                <a:ext uri="{FF2B5EF4-FFF2-40B4-BE49-F238E27FC236}">
                  <a16:creationId xmlns:a16="http://schemas.microsoft.com/office/drawing/2014/main" id="{E6E8F741-B0B3-4947-B2E9-E2A746E63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47">
              <a:extLst>
                <a:ext uri="{FF2B5EF4-FFF2-40B4-BE49-F238E27FC236}">
                  <a16:creationId xmlns:a16="http://schemas.microsoft.com/office/drawing/2014/main" id="{562AD7E4-AEFA-4EDE-B1E4-5F8D2E06F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48">
              <a:extLst>
                <a:ext uri="{FF2B5EF4-FFF2-40B4-BE49-F238E27FC236}">
                  <a16:creationId xmlns:a16="http://schemas.microsoft.com/office/drawing/2014/main" id="{941051A6-9755-420D-8A42-E08AE942E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49">
              <a:extLst>
                <a:ext uri="{FF2B5EF4-FFF2-40B4-BE49-F238E27FC236}">
                  <a16:creationId xmlns:a16="http://schemas.microsoft.com/office/drawing/2014/main" id="{50539F13-0E79-460F-B114-01D0C3634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2050" name="Picture 2" descr="Poco Afroamericano Niña De Coser Algo En La Máquina. Los Niños Ilustración  Manía. Estilo De Dibujos Animados Plana Sobre La Pequeña Costurera.  Ilustraciones Vectoriales, Clip Art Vectorizado Libre De Derechos. Image  65841198.">
            <a:extLst>
              <a:ext uri="{FF2B5EF4-FFF2-40B4-BE49-F238E27FC236}">
                <a16:creationId xmlns:a16="http://schemas.microsoft.com/office/drawing/2014/main" id="{5C9A755C-B1E1-48CB-994C-1B55976B4F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728"/>
          <a:stretch/>
        </p:blipFill>
        <p:spPr bwMode="auto">
          <a:xfrm>
            <a:off x="945199" y="843000"/>
            <a:ext cx="3150040" cy="2837565"/>
          </a:xfrm>
          <a:prstGeom prst="rect">
            <a:avLst/>
          </a:prstGeom>
          <a:noFill/>
          <a:extLst>
            <a:ext uri="{909E8E84-426E-40DD-AFC4-6F175D3DCCD1}">
              <a14:hiddenFill xmlns:a14="http://schemas.microsoft.com/office/drawing/2010/main">
                <a:solidFill>
                  <a:srgbClr val="FFFFFF"/>
                </a:solidFill>
              </a14:hiddenFill>
            </a:ext>
          </a:extLst>
        </p:spPr>
      </p:pic>
      <p:sp>
        <p:nvSpPr>
          <p:cNvPr id="182" name="Rectángulo: esquinas redondeadas 181">
            <a:extLst>
              <a:ext uri="{FF2B5EF4-FFF2-40B4-BE49-F238E27FC236}">
                <a16:creationId xmlns:a16="http://schemas.microsoft.com/office/drawing/2014/main" id="{585DB350-8949-4ECE-A07C-FAF5C4EB3203}"/>
              </a:ext>
            </a:extLst>
          </p:cNvPr>
          <p:cNvSpPr/>
          <p:nvPr/>
        </p:nvSpPr>
        <p:spPr>
          <a:xfrm>
            <a:off x="11341361" y="122112"/>
            <a:ext cx="773537" cy="793569"/>
          </a:xfrm>
          <a:prstGeom prst="roundRect">
            <a:avLst/>
          </a:prstGeom>
          <a:blipFill dpi="0" rotWithShape="1">
            <a:blip r:embed="rId6">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9009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2B10B-62AB-4176-847D-CF8F4AA839E5}"/>
              </a:ext>
            </a:extLst>
          </p:cNvPr>
          <p:cNvSpPr>
            <a:spLocks noGrp="1"/>
          </p:cNvSpPr>
          <p:nvPr>
            <p:ph type="title"/>
          </p:nvPr>
        </p:nvSpPr>
        <p:spPr>
          <a:xfrm>
            <a:off x="7567966" y="934247"/>
            <a:ext cx="4001811" cy="1785556"/>
          </a:xfrm>
        </p:spPr>
        <p:txBody>
          <a:bodyPr vert="horz" lIns="91440" tIns="45720" rIns="91440" bIns="45720" rtlCol="0" anchor="b">
            <a:normAutofit/>
          </a:bodyPr>
          <a:lstStyle/>
          <a:p>
            <a:pPr algn="ctr"/>
            <a:r>
              <a:rPr lang="es-CO" sz="4400">
                <a:latin typeface="Arial Rounded MT Bold" panose="020F0704030504030204" pitchFamily="34" charset="0"/>
              </a:rPr>
              <a:t>Contáctanos</a:t>
            </a:r>
          </a:p>
        </p:txBody>
      </p:sp>
      <p:sp>
        <p:nvSpPr>
          <p:cNvPr id="5" name="TextBox 4">
            <a:extLst>
              <a:ext uri="{FF2B5EF4-FFF2-40B4-BE49-F238E27FC236}">
                <a16:creationId xmlns:a16="http://schemas.microsoft.com/office/drawing/2014/main" id="{4712CAD6-BAB0-4319-9F5D-4432156C3FB1}"/>
              </a:ext>
            </a:extLst>
          </p:cNvPr>
          <p:cNvSpPr txBox="1"/>
          <p:nvPr/>
        </p:nvSpPr>
        <p:spPr>
          <a:xfrm>
            <a:off x="7729267" y="3401683"/>
            <a:ext cx="39508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gabriela.lara.2019@upb.edu.co</a:t>
            </a:r>
            <a:endParaRPr lang="en-US"/>
          </a:p>
          <a:p>
            <a:pPr algn="just"/>
            <a:endParaRPr lang="en-US"/>
          </a:p>
          <a:p>
            <a:pPr algn="just"/>
            <a:r>
              <a:rPr lang="en-US">
                <a:ea typeface="+mn-lt"/>
                <a:cs typeface="+mn-lt"/>
              </a:rPr>
              <a:t>luisa.monsalve.2019@upb.edu.co</a:t>
            </a:r>
            <a:endParaRPr lang="en-US"/>
          </a:p>
          <a:p>
            <a:pPr algn="just"/>
            <a:endParaRPr lang="en-US"/>
          </a:p>
          <a:p>
            <a:pPr algn="just"/>
            <a:r>
              <a:rPr lang="en-US">
                <a:ea typeface="+mn-lt"/>
                <a:cs typeface="+mn-lt"/>
              </a:rPr>
              <a:t>Juan.perez.2019@upb.edu.co</a:t>
            </a:r>
          </a:p>
          <a:p>
            <a:pPr algn="just"/>
            <a:endParaRPr lang="en-US"/>
          </a:p>
          <a:p>
            <a:pPr algn="just"/>
            <a:r>
              <a:rPr lang="en-US">
                <a:ea typeface="+mn-lt"/>
                <a:cs typeface="+mn-lt"/>
              </a:rPr>
              <a:t>angela.remolina@upb.edu.co</a:t>
            </a:r>
            <a:endParaRPr lang="en-US"/>
          </a:p>
        </p:txBody>
      </p:sp>
      <p:sp>
        <p:nvSpPr>
          <p:cNvPr id="67" name="Rectángulo: esquinas redondeadas 66">
            <a:extLst>
              <a:ext uri="{FF2B5EF4-FFF2-40B4-BE49-F238E27FC236}">
                <a16:creationId xmlns:a16="http://schemas.microsoft.com/office/drawing/2014/main" id="{D666D427-FFAF-4D50-8B5C-44B543A46C52}"/>
              </a:ext>
            </a:extLst>
          </p:cNvPr>
          <p:cNvSpPr/>
          <p:nvPr/>
        </p:nvSpPr>
        <p:spPr>
          <a:xfrm>
            <a:off x="11341361" y="122112"/>
            <a:ext cx="773537" cy="793569"/>
          </a:xfrm>
          <a:prstGeom prst="roundRect">
            <a:avLst/>
          </a:prstGeom>
          <a:blipFill dpi="0" rotWithShape="1">
            <a:blip r:embed="rId2">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Mano de persona sosteniendo teléfono celular en la mano&#10;&#10;Descripción generada automáticamente con confianza media">
            <a:extLst>
              <a:ext uri="{FF2B5EF4-FFF2-40B4-BE49-F238E27FC236}">
                <a16:creationId xmlns:a16="http://schemas.microsoft.com/office/drawing/2014/main" id="{049D973B-1C41-45B0-994C-1C8BB831AD41}"/>
              </a:ext>
            </a:extLst>
          </p:cNvPr>
          <p:cNvPicPr>
            <a:picLocks noChangeAspect="1"/>
          </p:cNvPicPr>
          <p:nvPr/>
        </p:nvPicPr>
        <p:blipFill rotWithShape="1">
          <a:blip r:embed="rId3">
            <a:extLst>
              <a:ext uri="{28A0092B-C50C-407E-A947-70E740481C1C}">
                <a14:useLocalDpi xmlns:a14="http://schemas.microsoft.com/office/drawing/2010/main" val="0"/>
              </a:ext>
            </a:extLst>
          </a:blip>
          <a:srcRect l="-1" r="32042"/>
          <a:stretch/>
        </p:blipFill>
        <p:spPr>
          <a:xfrm>
            <a:off x="-75857" y="0"/>
            <a:ext cx="7000058" cy="6858000"/>
          </a:xfrm>
          <a:prstGeom prst="rect">
            <a:avLst/>
          </a:prstGeom>
        </p:spPr>
      </p:pic>
    </p:spTree>
    <p:extLst>
      <p:ext uri="{BB962C8B-B14F-4D97-AF65-F5344CB8AC3E}">
        <p14:creationId xmlns:p14="http://schemas.microsoft.com/office/powerpoint/2010/main" val="115090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7" name="Rectangle 66">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50A62-FC3F-4ECE-89D0-FEB053793420}"/>
              </a:ext>
            </a:extLst>
          </p:cNvPr>
          <p:cNvSpPr>
            <a:spLocks noGrp="1"/>
          </p:cNvSpPr>
          <p:nvPr>
            <p:ph type="title"/>
          </p:nvPr>
        </p:nvSpPr>
        <p:spPr>
          <a:xfrm>
            <a:off x="7333445" y="2061458"/>
            <a:ext cx="4440223" cy="2892612"/>
          </a:xfrm>
        </p:spPr>
        <p:txBody>
          <a:bodyPr vert="horz" lIns="91440" tIns="45720" rIns="91440" bIns="45720" rtlCol="0" anchor="ctr">
            <a:normAutofit/>
          </a:bodyPr>
          <a:lstStyle/>
          <a:p>
            <a:pPr algn="ctr"/>
            <a:r>
              <a:rPr lang="en-US" sz="3600">
                <a:latin typeface="Arial Rounded MT Bold" panose="020F0704030504030204" pitchFamily="34" charset="0"/>
              </a:rPr>
              <a:t>¿</a:t>
            </a:r>
            <a:r>
              <a:rPr lang="en-US" sz="3600" err="1">
                <a:latin typeface="Arial Rounded MT Bold" panose="020F0704030504030204" pitchFamily="34" charset="0"/>
              </a:rPr>
              <a:t>Alguna</a:t>
            </a:r>
            <a:r>
              <a:rPr lang="en-US" sz="3600">
                <a:latin typeface="Arial Rounded MT Bold" panose="020F0704030504030204" pitchFamily="34" charset="0"/>
              </a:rPr>
              <a:t> </a:t>
            </a:r>
            <a:r>
              <a:rPr lang="en-US" sz="3600" err="1">
                <a:latin typeface="Arial Rounded MT Bold" panose="020F0704030504030204" pitchFamily="34" charset="0"/>
              </a:rPr>
              <a:t>pregunta</a:t>
            </a:r>
            <a:r>
              <a:rPr lang="en-US" sz="3600">
                <a:latin typeface="Arial Rounded MT Bold" panose="020F0704030504030204" pitchFamily="34" charset="0"/>
              </a:rPr>
              <a:t>?</a:t>
            </a:r>
          </a:p>
        </p:txBody>
      </p:sp>
      <p:pic>
        <p:nvPicPr>
          <p:cNvPr id="4" name="Picture 3" descr="Notas adhesivas con signos de interrogación">
            <a:extLst>
              <a:ext uri="{FF2B5EF4-FFF2-40B4-BE49-F238E27FC236}">
                <a16:creationId xmlns:a16="http://schemas.microsoft.com/office/drawing/2014/main" id="{FF9ECDAC-CC74-4428-9E63-D7F7BE3E2F42}"/>
              </a:ext>
            </a:extLst>
          </p:cNvPr>
          <p:cNvPicPr>
            <a:picLocks noChangeAspect="1"/>
          </p:cNvPicPr>
          <p:nvPr/>
        </p:nvPicPr>
        <p:blipFill rotWithShape="1">
          <a:blip r:embed="rId2"/>
          <a:srcRect l="19438" r="13354" b="-4"/>
          <a:stretch/>
        </p:blipFill>
        <p:spPr>
          <a:xfrm>
            <a:off x="20" y="-1"/>
            <a:ext cx="6915093" cy="6858001"/>
          </a:xfrm>
          <a:prstGeom prst="rect">
            <a:avLst/>
          </a:prstGeom>
        </p:spPr>
      </p:pic>
      <p:sp>
        <p:nvSpPr>
          <p:cNvPr id="66" name="Rectángulo: esquinas redondeadas 65">
            <a:extLst>
              <a:ext uri="{FF2B5EF4-FFF2-40B4-BE49-F238E27FC236}">
                <a16:creationId xmlns:a16="http://schemas.microsoft.com/office/drawing/2014/main" id="{9E478211-1897-4E88-879A-A17A36341228}"/>
              </a:ext>
            </a:extLst>
          </p:cNvPr>
          <p:cNvSpPr/>
          <p:nvPr/>
        </p:nvSpPr>
        <p:spPr>
          <a:xfrm>
            <a:off x="11341361" y="122112"/>
            <a:ext cx="773537" cy="793569"/>
          </a:xfrm>
          <a:prstGeom prst="round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33267096"/>
      </p:ext>
    </p:extLst>
  </p:cSld>
  <p:clrMapOvr>
    <a:masterClrMapping/>
  </p:clrMapOvr>
</p:sld>
</file>

<file path=ppt/theme/theme1.xml><?xml version="1.0" encoding="utf-8"?>
<a:theme xmlns:a="http://schemas.openxmlformats.org/drawingml/2006/main" name="BohemianVTI">
  <a:themeElements>
    <a:clrScheme name="AnalogousFromRegularSeedRightStep">
      <a:dk1>
        <a:srgbClr val="000000"/>
      </a:dk1>
      <a:lt1>
        <a:srgbClr val="FFFFFF"/>
      </a:lt1>
      <a:dk2>
        <a:srgbClr val="413224"/>
      </a:dk2>
      <a:lt2>
        <a:srgbClr val="E2E8E8"/>
      </a:lt2>
      <a:accent1>
        <a:srgbClr val="CF4741"/>
      </a:accent1>
      <a:accent2>
        <a:srgbClr val="BD702F"/>
      </a:accent2>
      <a:accent3>
        <a:srgbClr val="B4A538"/>
      </a:accent3>
      <a:accent4>
        <a:srgbClr val="89AF2B"/>
      </a:accent4>
      <a:accent5>
        <a:srgbClr val="5EB739"/>
      </a:accent5>
      <a:accent6>
        <a:srgbClr val="2EBA3F"/>
      </a:accent6>
      <a:hlink>
        <a:srgbClr val="319094"/>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Panorámica</PresentationFormat>
  <Slides>7</Slides>
  <Notes>0</Notes>
  <HiddenSlides>0</HiddenSlide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BohemianVTI</vt:lpstr>
      <vt:lpstr>Presentación de PowerPoint</vt:lpstr>
      <vt:lpstr>Problema Común</vt:lpstr>
      <vt:lpstr>Nuestra Solución</vt:lpstr>
      <vt:lpstr>¿Cómo?</vt:lpstr>
      <vt:lpstr>¿Por qué?</vt:lpstr>
      <vt:lpstr>Contáctanos</vt:lpstr>
      <vt:lpstr>¿Alguna pregunta?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Gabriela Lara</cp:lastModifiedBy>
  <cp:revision>3</cp:revision>
  <dcterms:created xsi:type="dcterms:W3CDTF">2022-02-12T14:17:28Z</dcterms:created>
  <dcterms:modified xsi:type="dcterms:W3CDTF">2022-02-15T15:44:06Z</dcterms:modified>
</cp:coreProperties>
</file>